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A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4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91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51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41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13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50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7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19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7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7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64CBB-C435-4DC2-A80E-7C9B19B79446}" type="datetimeFigureOut">
              <a:rPr lang="pt-BR" smtClean="0"/>
              <a:t>19/10/2015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5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3166187" y="2283803"/>
            <a:ext cx="549289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Título do Projeto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4545501" y="2855303"/>
            <a:ext cx="448477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100" dirty="0" smtClean="0">
                <a:solidFill>
                  <a:srgbClr val="7ABA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do Projeto</a:t>
            </a:r>
            <a:endParaRPr lang="pt-BR" sz="3100" dirty="0">
              <a:solidFill>
                <a:srgbClr val="7ABA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1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3768" y="332656"/>
            <a:ext cx="4392488" cy="1143000"/>
          </a:xfrm>
        </p:spPr>
        <p:txBody>
          <a:bodyPr/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 do Slide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099705" y="1772816"/>
            <a:ext cx="7848872" cy="4392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52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14</Words>
  <Application>Microsoft Office PowerPoint</Application>
  <PresentationFormat>Apresentação na tela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Título do Slide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Gusthavo Bastos Pereira</dc:creator>
  <cp:lastModifiedBy>Angela Bacon</cp:lastModifiedBy>
  <cp:revision>11</cp:revision>
  <dcterms:created xsi:type="dcterms:W3CDTF">2014-08-01T17:46:40Z</dcterms:created>
  <dcterms:modified xsi:type="dcterms:W3CDTF">2015-10-19T11:40:22Z</dcterms:modified>
</cp:coreProperties>
</file>