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0688638" cy="7562850"/>
  <p:notesSz cx="6858000" cy="9144000"/>
  <p:defaultTextStyle>
    <a:defPPr>
      <a:defRPr lang="en-US"/>
    </a:defPPr>
    <a:lvl1pPr marL="0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105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210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7315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6420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5524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4629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3734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2839" algn="l" defTabSz="10382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28" y="-21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9"/>
            <a:ext cx="9085343" cy="162111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3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811949" y="404405"/>
            <a:ext cx="1803709" cy="860274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0828" y="404405"/>
            <a:ext cx="5232980" cy="860274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3" cy="150206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329" y="3205462"/>
            <a:ext cx="9085343" cy="165437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1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7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64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5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4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3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2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0825" y="2352888"/>
            <a:ext cx="3518344" cy="665425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97312" y="2352888"/>
            <a:ext cx="3518344" cy="665425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2" y="302867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433" y="1692890"/>
            <a:ext cx="4722671" cy="705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105" indent="0">
              <a:buNone/>
              <a:defRPr sz="2300" b="1"/>
            </a:lvl2pPr>
            <a:lvl3pPr marL="1038210" indent="0">
              <a:buNone/>
              <a:defRPr sz="2000" b="1"/>
            </a:lvl3pPr>
            <a:lvl4pPr marL="1557315" indent="0">
              <a:buNone/>
              <a:defRPr sz="1800" b="1"/>
            </a:lvl4pPr>
            <a:lvl5pPr marL="2076420" indent="0">
              <a:buNone/>
              <a:defRPr sz="1800" b="1"/>
            </a:lvl5pPr>
            <a:lvl6pPr marL="2595524" indent="0">
              <a:buNone/>
              <a:defRPr sz="1800" b="1"/>
            </a:lvl6pPr>
            <a:lvl7pPr marL="3114629" indent="0">
              <a:buNone/>
              <a:defRPr sz="1800" b="1"/>
            </a:lvl7pPr>
            <a:lvl8pPr marL="3633734" indent="0">
              <a:buNone/>
              <a:defRPr sz="1800" b="1"/>
            </a:lvl8pPr>
            <a:lvl9pPr marL="4152839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433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29684" y="1692890"/>
            <a:ext cx="4724527" cy="705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105" indent="0">
              <a:buNone/>
              <a:defRPr sz="2300" b="1"/>
            </a:lvl2pPr>
            <a:lvl3pPr marL="1038210" indent="0">
              <a:buNone/>
              <a:defRPr sz="2000" b="1"/>
            </a:lvl3pPr>
            <a:lvl4pPr marL="1557315" indent="0">
              <a:buNone/>
              <a:defRPr sz="1800" b="1"/>
            </a:lvl4pPr>
            <a:lvl5pPr marL="2076420" indent="0">
              <a:buNone/>
              <a:defRPr sz="1800" b="1"/>
            </a:lvl5pPr>
            <a:lvl6pPr marL="2595524" indent="0">
              <a:buNone/>
              <a:defRPr sz="1800" b="1"/>
            </a:lvl6pPr>
            <a:lvl7pPr marL="3114629" indent="0">
              <a:buNone/>
              <a:defRPr sz="1800" b="1"/>
            </a:lvl7pPr>
            <a:lvl8pPr marL="3633734" indent="0">
              <a:buNone/>
              <a:defRPr sz="1800" b="1"/>
            </a:lvl8pPr>
            <a:lvl9pPr marL="4152839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29684" y="2398404"/>
            <a:ext cx="4724527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3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7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78965" y="301119"/>
            <a:ext cx="5975246" cy="645468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436" y="1582600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9105" indent="0">
              <a:buNone/>
              <a:defRPr sz="1400"/>
            </a:lvl2pPr>
            <a:lvl3pPr marL="1038210" indent="0">
              <a:buNone/>
              <a:defRPr sz="1100"/>
            </a:lvl3pPr>
            <a:lvl4pPr marL="1557315" indent="0">
              <a:buNone/>
              <a:defRPr sz="1000"/>
            </a:lvl4pPr>
            <a:lvl5pPr marL="2076420" indent="0">
              <a:buNone/>
              <a:defRPr sz="1000"/>
            </a:lvl5pPr>
            <a:lvl6pPr marL="2595524" indent="0">
              <a:buNone/>
              <a:defRPr sz="1000"/>
            </a:lvl6pPr>
            <a:lvl7pPr marL="3114629" indent="0">
              <a:buNone/>
              <a:defRPr sz="1000"/>
            </a:lvl7pPr>
            <a:lvl8pPr marL="3633734" indent="0">
              <a:buNone/>
              <a:defRPr sz="1000"/>
            </a:lvl8pPr>
            <a:lvl9pPr marL="415283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7"/>
            <a:ext cx="6413183" cy="62498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048" y="675756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9105" indent="0">
              <a:buNone/>
              <a:defRPr sz="3200"/>
            </a:lvl2pPr>
            <a:lvl3pPr marL="1038210" indent="0">
              <a:buNone/>
              <a:defRPr sz="2700"/>
            </a:lvl3pPr>
            <a:lvl4pPr marL="1557315" indent="0">
              <a:buNone/>
              <a:defRPr sz="2300"/>
            </a:lvl4pPr>
            <a:lvl5pPr marL="2076420" indent="0">
              <a:buNone/>
              <a:defRPr sz="2300"/>
            </a:lvl5pPr>
            <a:lvl6pPr marL="2595524" indent="0">
              <a:buNone/>
              <a:defRPr sz="2300"/>
            </a:lvl6pPr>
            <a:lvl7pPr marL="3114629" indent="0">
              <a:buNone/>
              <a:defRPr sz="2300"/>
            </a:lvl7pPr>
            <a:lvl8pPr marL="3633734" indent="0">
              <a:buNone/>
              <a:defRPr sz="2300"/>
            </a:lvl8pPr>
            <a:lvl9pPr marL="4152839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048" y="5918983"/>
            <a:ext cx="6413183" cy="887585"/>
          </a:xfrm>
        </p:spPr>
        <p:txBody>
          <a:bodyPr/>
          <a:lstStyle>
            <a:lvl1pPr marL="0" indent="0">
              <a:buNone/>
              <a:defRPr sz="1600"/>
            </a:lvl1pPr>
            <a:lvl2pPr marL="519105" indent="0">
              <a:buNone/>
              <a:defRPr sz="1400"/>
            </a:lvl2pPr>
            <a:lvl3pPr marL="1038210" indent="0">
              <a:buNone/>
              <a:defRPr sz="1100"/>
            </a:lvl3pPr>
            <a:lvl4pPr marL="1557315" indent="0">
              <a:buNone/>
              <a:defRPr sz="1000"/>
            </a:lvl4pPr>
            <a:lvl5pPr marL="2076420" indent="0">
              <a:buNone/>
              <a:defRPr sz="1000"/>
            </a:lvl5pPr>
            <a:lvl6pPr marL="2595524" indent="0">
              <a:buNone/>
              <a:defRPr sz="1000"/>
            </a:lvl6pPr>
            <a:lvl7pPr marL="3114629" indent="0">
              <a:buNone/>
              <a:defRPr sz="1000"/>
            </a:lvl7pPr>
            <a:lvl8pPr marL="3633734" indent="0">
              <a:buNone/>
              <a:defRPr sz="1000"/>
            </a:lvl8pPr>
            <a:lvl9pPr marL="415283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0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432" y="302867"/>
            <a:ext cx="9619774" cy="1260475"/>
          </a:xfrm>
          <a:prstGeom prst="rect">
            <a:avLst/>
          </a:prstGeom>
        </p:spPr>
        <p:txBody>
          <a:bodyPr vert="horz" lIns="103821" tIns="51910" rIns="103821" bIns="5191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103821" tIns="51910" rIns="103821" bIns="5191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432" y="7009644"/>
            <a:ext cx="2494016" cy="402652"/>
          </a:xfrm>
          <a:prstGeom prst="rect">
            <a:avLst/>
          </a:prstGeom>
        </p:spPr>
        <p:txBody>
          <a:bodyPr vert="horz" lIns="103821" tIns="51910" rIns="103821" bIns="5191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93BD-E0BF-46BF-AFE2-335C387B5D6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1951" y="7009644"/>
            <a:ext cx="3384736" cy="402652"/>
          </a:xfrm>
          <a:prstGeom prst="rect">
            <a:avLst/>
          </a:prstGeom>
        </p:spPr>
        <p:txBody>
          <a:bodyPr vert="horz" lIns="103821" tIns="51910" rIns="103821" bIns="5191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0190" y="7009644"/>
            <a:ext cx="2494016" cy="402652"/>
          </a:xfrm>
          <a:prstGeom prst="rect">
            <a:avLst/>
          </a:prstGeom>
        </p:spPr>
        <p:txBody>
          <a:bodyPr vert="horz" lIns="103821" tIns="51910" rIns="103821" bIns="5191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8253-0467-4614-8EE3-1A1CCB30C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821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329" indent="-389329" algn="l" defTabSz="103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3545" indent="-324441" algn="l" defTabSz="103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7762" indent="-259552" algn="l" defTabSz="103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867" indent="-259552" algn="l" defTabSz="103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972" indent="-259552" algn="l" defTabSz="103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5077" indent="-259552" algn="l" defTabSz="103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4182" indent="-259552" algn="l" defTabSz="103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3287" indent="-259552" algn="l" defTabSz="103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2391" indent="-259552" algn="l" defTabSz="103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05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210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315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6420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524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4629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3734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2839" algn="l" defTabSz="10382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3911137" y="5534025"/>
            <a:ext cx="309496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911137" y="6632095"/>
            <a:ext cx="309496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911137" y="5610225"/>
            <a:ext cx="3094965" cy="984932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/>
            <a:r>
              <a:rPr lang="pt-BR" sz="29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TÍTULO DA APRESENTAÇÃO</a:t>
            </a:r>
            <a:endParaRPr lang="en-GB" sz="2900" b="1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310464" y="3717204"/>
            <a:ext cx="4067710" cy="831171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/>
            <a:r>
              <a:rPr lang="fr-FR" sz="7200" b="1" baseline="30000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Divisória - 1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0849" y="4348897"/>
            <a:ext cx="3166941" cy="584898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36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\Desktop\IFMG Remoto\SNCT\Apresentação PopwerPoint\imagens\Fotolia_117643059_Subscription_Monthly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11182" b="9262"/>
          <a:stretch/>
        </p:blipFill>
        <p:spPr bwMode="auto">
          <a:xfrm>
            <a:off x="7186438" y="2461199"/>
            <a:ext cx="3052247" cy="36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1989" y="498184"/>
            <a:ext cx="316694" cy="338626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6666" y="1260625"/>
            <a:ext cx="3308256" cy="1231205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 </a:t>
            </a:r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onit reriti docteuy </a:t>
            </a:r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empore testium</a:t>
            </a:r>
            <a:endParaRPr lang="it-IT" sz="3700" b="1" baseline="30000" dirty="0">
              <a:solidFill>
                <a:srgbClr val="0070C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6668" y="2544621"/>
            <a:ext cx="3120231" cy="378644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GB" b="1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599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342296" indent="-342296">
              <a:lnSpc>
                <a:spcPct val="200000"/>
              </a:lnSpc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</a:p>
          <a:p>
            <a:pPr marL="342296" indent="-342296">
              <a:lnSpc>
                <a:spcPct val="150000"/>
              </a:lnSpc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</a:p>
          <a:p>
            <a:pPr marL="342296" indent="-342296">
              <a:lnSpc>
                <a:spcPct val="150000"/>
              </a:lnSpc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04924" y="2544632"/>
            <a:ext cx="3120231" cy="3458083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endParaRPr lang="en-GB" b="1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285248" indent="-285248">
              <a:lnSpc>
                <a:spcPts val="1599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248" indent="-285248">
              <a:lnSpc>
                <a:spcPts val="1599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248" indent="-285248">
              <a:lnSpc>
                <a:spcPts val="1599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248" indent="-285248">
              <a:lnSpc>
                <a:spcPts val="1599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599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25319" y="7055208"/>
            <a:ext cx="4634881" cy="30761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CAMPUS </a:t>
            </a:r>
            <a:r>
              <a:rPr lang="pt-BR" sz="1400" b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GOVERNADOR VALADARES</a:t>
            </a:r>
            <a:endParaRPr lang="en-GB" sz="1400" b="1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19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ichel\Desktop\IFMG Remoto\SNCT\Apresentação PopwerPoint\imagens\Fotolia_78750457_Subscription_Monthly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5" b="16682"/>
          <a:stretch/>
        </p:blipFill>
        <p:spPr bwMode="auto">
          <a:xfrm>
            <a:off x="7133118" y="1476685"/>
            <a:ext cx="3086908" cy="31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ichel\Desktop\IFMG Remoto\SNCT\Apresentação PopwerPoint\imagens\77674820_X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r="26546"/>
          <a:stretch/>
        </p:blipFill>
        <p:spPr bwMode="auto">
          <a:xfrm>
            <a:off x="3828165" y="1484333"/>
            <a:ext cx="3099627" cy="31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1989" y="498184"/>
            <a:ext cx="316694" cy="338626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18689" y="4789748"/>
            <a:ext cx="2855867" cy="502808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>
              <a:lnSpc>
                <a:spcPts val="1599"/>
              </a:lnSpc>
            </a:pP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800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21121" y="5378131"/>
            <a:ext cx="3183509" cy="708034"/>
          </a:xfrm>
          <a:prstGeom prst="rect">
            <a:avLst/>
          </a:prstGeom>
        </p:spPr>
        <p:txBody>
          <a:bodyPr wrap="square" lIns="91280" tIns="45641" rIns="91280" bIns="45641">
            <a:spAutoFit/>
          </a:bodyPr>
          <a:lstStyle/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056748" y="4789748"/>
            <a:ext cx="2855867" cy="502808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>
              <a:lnSpc>
                <a:spcPts val="1599"/>
              </a:lnSpc>
            </a:pP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800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59182" y="5378131"/>
            <a:ext cx="3183509" cy="708034"/>
          </a:xfrm>
          <a:prstGeom prst="rect">
            <a:avLst/>
          </a:prstGeom>
        </p:spPr>
        <p:txBody>
          <a:bodyPr wrap="square" lIns="91280" tIns="45641" rIns="91280" bIns="45641">
            <a:spAutoFit/>
          </a:bodyPr>
          <a:lstStyle/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93909" y="2708248"/>
            <a:ext cx="2303230" cy="2965536"/>
          </a:xfrm>
          <a:prstGeom prst="rect">
            <a:avLst/>
          </a:prstGeom>
        </p:spPr>
        <p:txBody>
          <a:bodyPr wrap="square" lIns="91280" tIns="45641" rIns="91280" bIns="45641">
            <a:spAutoFit/>
          </a:bodyPr>
          <a:lstStyle/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3920" y="1476694"/>
            <a:ext cx="2760351" cy="1231205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 </a:t>
            </a:r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onit reriti docteuy </a:t>
            </a:r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empore testium</a:t>
            </a:r>
            <a:endParaRPr lang="it-IT" sz="3700" b="1" baseline="30000" dirty="0">
              <a:solidFill>
                <a:srgbClr val="0070C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25319" y="7055208"/>
            <a:ext cx="4634881" cy="30761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CAMPUS </a:t>
            </a:r>
            <a:r>
              <a:rPr lang="pt-BR" sz="1400" b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GOVERNADOR VALADARES</a:t>
            </a:r>
            <a:endParaRPr lang="en-GB" sz="1400" b="1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1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chel\Desktop\IFMG Remoto\SNCT\Apresentação PopwerPoint\imagens\98004008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4256" r="12676" b="4579"/>
          <a:stretch/>
        </p:blipFill>
        <p:spPr bwMode="auto">
          <a:xfrm>
            <a:off x="579367" y="3195483"/>
            <a:ext cx="3037531" cy="31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143721" y="2091790"/>
            <a:ext cx="3045088" cy="4138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0" tIns="45641" rIns="91280" bIns="45641" rtlCol="0" anchor="ctr"/>
          <a:lstStyle/>
          <a:p>
            <a:pPr algn="ctr"/>
            <a:endParaRPr lang="en-GB"/>
          </a:p>
        </p:txBody>
      </p:sp>
      <p:sp>
        <p:nvSpPr>
          <p:cNvPr id="4" name="CaixaDeTexto 3"/>
          <p:cNvSpPr txBox="1"/>
          <p:nvPr/>
        </p:nvSpPr>
        <p:spPr>
          <a:xfrm>
            <a:off x="9921989" y="498184"/>
            <a:ext cx="316694" cy="338626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96677" y="1260619"/>
            <a:ext cx="4631725" cy="851535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 </a:t>
            </a:r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onit reriti docteuy </a:t>
            </a:r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empore testium</a:t>
            </a:r>
            <a:endParaRPr lang="it-IT" sz="3700" b="1" baseline="30000" dirty="0">
              <a:solidFill>
                <a:srgbClr val="0070C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96668" y="2196923"/>
            <a:ext cx="3120231" cy="923364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GB" b="1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804924" y="2196917"/>
            <a:ext cx="3120231" cy="4331863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endParaRPr lang="en-GB" b="1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285248" indent="-285248">
              <a:lnSpc>
                <a:spcPts val="1599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248" indent="-285248">
              <a:lnSpc>
                <a:spcPts val="1599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248" indent="-285248">
              <a:lnSpc>
                <a:spcPts val="1599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248" indent="-285248">
              <a:lnSpc>
                <a:spcPts val="1599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599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Huam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unclarbi.lincemum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389450" y="2403100"/>
            <a:ext cx="2576738" cy="3636074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en-GB" sz="18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Enatuam</a:t>
            </a:r>
            <a:r>
              <a:rPr lang="en-GB" sz="18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8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8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>
              <a:lnSpc>
                <a:spcPts val="1599"/>
              </a:lnSpc>
            </a:pPr>
            <a:endParaRPr lang="en-GB" sz="1600" baseline="30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599"/>
              </a:lnSpc>
            </a:pP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25319" y="7055208"/>
            <a:ext cx="4634881" cy="30761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CAMPUS </a:t>
            </a:r>
            <a:r>
              <a:rPr lang="pt-BR" sz="1400" b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GOVERNADOR VALADARES</a:t>
            </a:r>
            <a:endParaRPr lang="en-GB" sz="1400" b="1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28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chel\Desktop\IFMG Remoto\SNCT\Apresentação PopwerPoint\imagens\Fotolia_69147905_Subscription_Monthly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99" r="-1" b="8439"/>
          <a:stretch/>
        </p:blipFill>
        <p:spPr bwMode="auto">
          <a:xfrm flipH="1">
            <a:off x="393051" y="1499037"/>
            <a:ext cx="6586858" cy="37167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1989" y="498184"/>
            <a:ext cx="316694" cy="338626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15705" y="2747279"/>
            <a:ext cx="2879036" cy="146628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b="1" baseline="30000" dirty="0" err="1" smtClean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pafibis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 smtClean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b="1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15705" y="4301653"/>
            <a:ext cx="2879036" cy="214462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0617" y="5451507"/>
            <a:ext cx="2855867" cy="502808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>
              <a:lnSpc>
                <a:spcPts val="1599"/>
              </a:lnSpc>
            </a:pP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800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3050" y="5943472"/>
            <a:ext cx="3183509" cy="502808"/>
          </a:xfrm>
          <a:prstGeom prst="rect">
            <a:avLst/>
          </a:prstGeom>
        </p:spPr>
        <p:txBody>
          <a:bodyPr wrap="square" lIns="91280" tIns="45641" rIns="91280" bIns="45641">
            <a:spAutoFit/>
          </a:bodyPr>
          <a:lstStyle/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728679" y="5451507"/>
            <a:ext cx="2855867" cy="502808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>
              <a:lnSpc>
                <a:spcPts val="1599"/>
              </a:lnSpc>
            </a:pP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800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8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800" baseline="30000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731112" y="5943472"/>
            <a:ext cx="3183509" cy="502808"/>
          </a:xfrm>
          <a:prstGeom prst="rect">
            <a:avLst/>
          </a:prstGeom>
        </p:spPr>
        <p:txBody>
          <a:bodyPr wrap="square" lIns="91280" tIns="45641" rIns="91280" bIns="45641">
            <a:spAutoFit/>
          </a:bodyPr>
          <a:lstStyle/>
          <a:p>
            <a:pPr>
              <a:lnSpc>
                <a:spcPts val="1599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pafbis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241905" y="1517010"/>
            <a:ext cx="2996779" cy="1231205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 </a:t>
            </a:r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onit reriti docteuy </a:t>
            </a:r>
            <a:r>
              <a:rPr lang="it-IT" sz="3700" b="1" baseline="30000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empore testium</a:t>
            </a:r>
            <a:endParaRPr lang="it-IT" sz="3700" b="1" baseline="30000" dirty="0">
              <a:solidFill>
                <a:srgbClr val="0070C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25319" y="7055208"/>
            <a:ext cx="4634881" cy="30761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CAMPUS </a:t>
            </a:r>
            <a:r>
              <a:rPr lang="pt-BR" sz="1400" b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GOVERNADOR VALADARES</a:t>
            </a:r>
            <a:endParaRPr lang="en-GB" sz="1400" b="1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06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ichel\Desktop\IFMG Remoto\SNCT\Apresentação PopwerPoint\imagens\iStock-10057361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/>
          <a:stretch/>
        </p:blipFill>
        <p:spPr bwMode="auto">
          <a:xfrm>
            <a:off x="469826" y="3876874"/>
            <a:ext cx="2560111" cy="23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chel\Desktop\IFMG Remoto\SNCT\Apresentação PopwerPoint\imagens\Fotolia_102292365_Subscription_Monthly_X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9368"/>
          <a:stretch/>
        </p:blipFill>
        <p:spPr bwMode="auto">
          <a:xfrm>
            <a:off x="3235175" y="3876874"/>
            <a:ext cx="2568832" cy="23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chel\Desktop\IFMG Remoto\SNCT\Apresentação PopwerPoint\imagens\Fotolia_87421238_Subscription_Monthly_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 r="13038"/>
          <a:stretch/>
        </p:blipFill>
        <p:spPr bwMode="auto">
          <a:xfrm>
            <a:off x="469826" y="1268417"/>
            <a:ext cx="2560111" cy="23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064078" y="1267751"/>
            <a:ext cx="4174604" cy="49716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tx2">
                  <a:lumMod val="96000"/>
                </a:schemeClr>
              </a:gs>
              <a:gs pos="100000">
                <a:srgbClr val="00A24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0" tIns="45641" rIns="91280" bIns="45641" rtlCol="0" anchor="ctr"/>
          <a:lstStyle/>
          <a:p>
            <a:pPr algn="ctr"/>
            <a:endParaRPr lang="en-GB"/>
          </a:p>
        </p:txBody>
      </p:sp>
      <p:pic>
        <p:nvPicPr>
          <p:cNvPr id="11" name="Picture 2" descr="C:\Users\Michel\Desktop\IFMG Remoto\PPP novo\photos\iStock-10167798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-2" r="21028" b="4796"/>
          <a:stretch/>
        </p:blipFill>
        <p:spPr bwMode="auto">
          <a:xfrm>
            <a:off x="3257030" y="1280839"/>
            <a:ext cx="2546990" cy="23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1989" y="498184"/>
            <a:ext cx="316694" cy="338626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495947" y="1916626"/>
            <a:ext cx="2879036" cy="146628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b="1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495947" y="3488724"/>
            <a:ext cx="2879036" cy="214462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>
              <a:lnSpc>
                <a:spcPts val="1599"/>
              </a:lnSpc>
            </a:pP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  <p:pic>
        <p:nvPicPr>
          <p:cNvPr id="7173" name="Picture 5" descr="C:\Users\Michel\Desktop\IFMG Remoto\SNCT\Apresentação PopwerPoint\imagens\iStock-8858921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1" b="22250"/>
          <a:stretch/>
        </p:blipFill>
        <p:spPr bwMode="auto">
          <a:xfrm>
            <a:off x="3257030" y="1267761"/>
            <a:ext cx="2546990" cy="23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725319" y="7055208"/>
            <a:ext cx="4634881" cy="307617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r"/>
            <a:r>
              <a:rPr lang="pt-BR" sz="1400" b="1" i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CAMPUS </a:t>
            </a:r>
            <a:r>
              <a:rPr lang="pt-BR" sz="1400" b="1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GOVERNADOR VALADARES</a:t>
            </a:r>
            <a:endParaRPr lang="en-GB" sz="1400" b="1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310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11128" y="3178476"/>
            <a:ext cx="4266404" cy="1077444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/>
            <a:r>
              <a:rPr lang="fr-FR" sz="4800" b="1" baseline="30000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Fim da apresentação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60849" y="4348904"/>
            <a:ext cx="3166941" cy="58473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Lifdi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3" descr="C:\Users\Michel\Desktop\IFMG Remoto\PPP novo\element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91" y="5942121"/>
            <a:ext cx="746857" cy="90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59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855</Words>
  <Application>Microsoft Office PowerPoint</Application>
  <PresentationFormat>Personalizar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Oliveira</dc:creator>
  <cp:lastModifiedBy>Eduardo Oliveira</cp:lastModifiedBy>
  <cp:revision>9</cp:revision>
  <dcterms:created xsi:type="dcterms:W3CDTF">2021-10-20T12:26:35Z</dcterms:created>
  <dcterms:modified xsi:type="dcterms:W3CDTF">2021-10-20T14:21:01Z</dcterms:modified>
</cp:coreProperties>
</file>