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1D228-1D9B-4CC2-A7D8-98AA3230B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AA67CC-6A38-46AC-8B12-6D7E7CA74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71C72-C7C4-4B58-A7A8-37924B4EE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AD7413-DFC2-4256-A32F-BCA916D8D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0C6A90-368D-453A-9F7F-452552A13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35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A10674-9623-4783-BE8D-39A4C8B0C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095F096-29CF-486B-A9BB-D849BF6F9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F33F16-9822-434E-83D7-D9F3A266D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CE73F8-65D9-482E-859C-89FF73FE1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BD242E-ECF5-4CF7-8FC6-7954C7E4E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94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4D2294-AF33-4336-817B-EBA0E22A4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6B73F7-80F8-46C5-B571-AB3217D1C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09021F-9F07-4AD0-9190-94035FE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611380-B566-43F4-8082-F6C45FD23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BF7237-9BC2-4EA5-B804-F2063FC85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34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42AAD-82A2-43D3-8032-8B31E1FDA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72BF42-5A9C-4315-84B4-928316094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6EBD7F-0BA1-4B88-9BA0-E22C17351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7FE64D-CE7D-41BF-B47A-AF3309DFE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4FB1F5-C0BF-4FB7-B95B-A8B982FB8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41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069DC-03E8-4664-945C-F8C774F15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F831D2-CBED-409D-85B8-43EE9399E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528BF3-861B-4B48-BBF3-DA06B87EF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46C1E2-6A91-4EC0-9C5B-01BEA61D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18A05B-2415-49DB-B5FE-C9F399909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84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9F962-0C07-42E5-8BF2-CF28AF989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9A8251-94E9-4741-B839-E208857B7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2BA426-4F21-4FA9-8811-66225DB30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DDC07E-3A26-41FF-BF1B-A385860D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0608AE-5E92-4154-9C35-BFBDBC33B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B285495-6DA9-4B5E-B5E1-71E0D88EA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35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7F472-5E0E-4796-BD8E-F84082B3B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B7409F-8A8B-46CE-AA6B-7080FFC34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4DDFD7F-2D3A-4373-B1BB-03CE498EF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24800E4-5ECC-4BFB-B995-1373CC9AB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D2A3E99-F1D8-4F50-AC9E-8F41715D8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EFAC704-5606-4CEB-8EC2-356A13C0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EE2149-55BF-479D-9EE8-80F92ACA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E0218BE-12CA-4E13-8DF0-E35D3B341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47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0BE73-9DDB-4B3B-8F0D-8F73515F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C3DBD4C-2D28-483B-AB4C-FBAC2AFD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15B29FA-D358-4EBD-B772-38B1500FE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D20C9A0-F3BD-4493-BF2A-1CCCA0D8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259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B53A65A-8CDF-41E8-8B96-9581FD35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80DACB-3787-42ED-BF05-0FE10FE3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CCDB4E-62E2-41B2-B0D7-16DB66CC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58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5179C-C622-4A64-9E1C-80AFCE2F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8676E5-7042-4404-9541-6E7030EB3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9F1818-8F0B-4E20-9BC9-4BA9B0847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FA5297-059B-4375-B351-A9BBCCDB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86D353-FC6C-49B2-AFDE-2DD68579F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D92762-D5AC-4EDA-B1F0-EB5C50C2F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74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46953E-F3E5-4F09-B995-876FBB9B0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30D27E3-60DD-4E87-AA3C-F3974B3CC0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C4F2A4-4508-4383-A61C-8AD4B26E3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94617D0-EDFC-4476-905F-87BDB0022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EF41424-5905-48E2-8EB7-605FC333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90C6CC-9441-40FD-A689-B15D4664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02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21A97FF-E0B1-4502-8D79-85736A6EC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554D54-CC88-4F39-844B-ECA7D6311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739502-050C-4483-8CC7-DB21FEF7D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4A1954-E0EA-4780-BCDE-D6AE505E9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A60808-960B-4B0E-B771-8F82762A7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62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9697" y="408373"/>
            <a:ext cx="1103494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IFMG / </a:t>
            </a:r>
            <a:r>
              <a:rPr lang="pt-B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Campus</a:t>
            </a:r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Ibirité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Semanas de Integração 2022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(07/02/2022 – 18/02/2022)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Técnico em Automação Industrial </a:t>
            </a:r>
          </a:p>
          <a:p>
            <a:pPr algn="ctr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Integrado ao Ensino Médio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(2º </a:t>
            </a: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ano)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3131092-9ABA-48A2-9109-558F1CFE5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091" y="408373"/>
            <a:ext cx="2698212" cy="2501978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B20AF014-3695-406D-B683-9873B3683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7" y="408373"/>
            <a:ext cx="2056686" cy="270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335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6D67E2A-0840-46F7-8A50-B7977E0EEC0E}"/>
              </a:ext>
            </a:extLst>
          </p:cNvPr>
          <p:cNvSpPr txBox="1"/>
          <p:nvPr/>
        </p:nvSpPr>
        <p:spPr>
          <a:xfrm>
            <a:off x="232299" y="504781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17/02/2022 (quarta-feira)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</a:t>
            </a:r>
            <a:r>
              <a:rPr lang="pt-B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14h – 17h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Circuitos elétricos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(atividade para metade da turma)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estudantes da turma onde a letra inicial do 1º nome vai de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até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enata.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Laboratório de Circuitos Elétricos - Sala 109 (1º andar).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Igor Vilela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igor.vilela@ifmg.edu.br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4185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18/02/2022 (sexta-feira)</a:t>
            </a:r>
          </a:p>
          <a:p>
            <a:r>
              <a:rPr lang="pt-B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dia, não estão previstas atividades escolares presenciais para a turma, e o(a)s estudantes poderão ficar em casa.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Coordenação de Curso passará para a turma uma atividade escolar, que poderá ser resolvida em casa por todo(a)s estudantes.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04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07/02/2022 (segunda-feira)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dia, não estão previstas atividades escolares presenciais para a turma, e o(a)s estudantes poderão ficar em casa.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Coordenação de Curso passará para a turma uma atividade escolar, que poderá ser resolvida em casa por todo(a)s estudantes.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28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08/02/2022 (terça-feira)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 com os diretores.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1º andar, sob as tendas.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Responsáveis: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diretores do IFMG / Campus Ibirité.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101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09/02/2022 (quarta-feira)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 com a coordenação de curso e passeio pelo </a:t>
            </a:r>
            <a:r>
              <a:rPr lang="pt-B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campus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 201 (2º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Diogo (</a:t>
            </a:r>
            <a:r>
              <a:rPr lang="pt-B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diogo.sampaio@ifmg.edu.br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57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10/02/2022 (quinta-feira)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Kundalini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Yoga para iniciantes.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Biblioteca (1º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Professora Luciana Vale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luciana.vale@ifmg.edu.br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459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11/02/2022 (sexta-feira)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 Redonda – Acidente de Chernobyl.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 201 (2º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Responsáveis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Profª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Fernanda,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Profª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Thaís,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Profº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Gustavo, 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Profº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Júlio.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702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14/02/2022 (segunda-feira)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Guerras totais do Século XX.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 201 (2º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Luciano Moreira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luciano.moreira@ifmg.edu.br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68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15/02/2022 (terça-feira)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Guerras totais do Século XX.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 201 (2º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Luciano Moreira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luciano.moreira@ifmg.edu.br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305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504781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16/02/2022 (quarta-feira)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</a:t>
            </a:r>
            <a:r>
              <a:rPr lang="pt-B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14h – 17h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Circuitos elétricos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(atividade para metade da turma)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estudantes da turma onde a letra inicial do 1º nome vai de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até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oão.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Laboratório de Circuitos Elétricos - Sala 109 (1º andar).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Igor Vilela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igor.vilela@ifmg.edu.br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6158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655</Words>
  <Application>Microsoft Office PowerPoint</Application>
  <PresentationFormat>Widescreen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Dante Pereira</dc:creator>
  <cp:lastModifiedBy>Dante Pereira</cp:lastModifiedBy>
  <cp:revision>6</cp:revision>
  <dcterms:created xsi:type="dcterms:W3CDTF">2022-01-29T12:48:35Z</dcterms:created>
  <dcterms:modified xsi:type="dcterms:W3CDTF">2022-02-01T08:06:13Z</dcterms:modified>
</cp:coreProperties>
</file>