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308" r:id="rId7"/>
    <p:sldId id="265" r:id="rId8"/>
    <p:sldId id="262" r:id="rId9"/>
    <p:sldId id="269" r:id="rId10"/>
    <p:sldId id="272" r:id="rId11"/>
    <p:sldId id="274" r:id="rId12"/>
    <p:sldId id="280" r:id="rId13"/>
    <p:sldId id="281" r:id="rId14"/>
    <p:sldId id="284" r:id="rId15"/>
    <p:sldId id="283" r:id="rId16"/>
    <p:sldId id="282" r:id="rId17"/>
    <p:sldId id="275" r:id="rId18"/>
    <p:sldId id="258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gliane Krabbe" initials="JK" lastIdx="1" clrIdx="0">
    <p:extLst>
      <p:ext uri="{19B8F6BF-5375-455C-9EA6-DF929625EA0E}">
        <p15:presenceInfo xmlns:p15="http://schemas.microsoft.com/office/powerpoint/2012/main" userId="S::jogliane.krabbe@AGU.GOV.BR::7d8d195f-fa44-4eb4-a2dd-d62804a87e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56EF"/>
    <a:srgbClr val="000000"/>
    <a:srgbClr val="DF1F76"/>
    <a:srgbClr val="FFD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gliane Krabbe" userId="S::jogliane.krabbe@agu.gov.br::7d8d195f-fa44-4eb4-a2dd-d62804a87e38" providerId="AD" clId="Web-{87FBD299-C627-4348-BE99-A8278CFCDCB0}"/>
    <pc:docChg chg="delSld modSld">
      <pc:chgData name="Jogliane Krabbe" userId="S::jogliane.krabbe@agu.gov.br::7d8d195f-fa44-4eb4-a2dd-d62804a87e38" providerId="AD" clId="Web-{87FBD299-C627-4348-BE99-A8278CFCDCB0}" dt="2025-06-15T20:30:08.812" v="144" actId="20577"/>
      <pc:docMkLst>
        <pc:docMk/>
      </pc:docMkLst>
      <pc:sldChg chg="modSp">
        <pc:chgData name="Jogliane Krabbe" userId="S::jogliane.krabbe@agu.gov.br::7d8d195f-fa44-4eb4-a2dd-d62804a87e38" providerId="AD" clId="Web-{87FBD299-C627-4348-BE99-A8278CFCDCB0}" dt="2025-06-15T20:24:58.914" v="0" actId="20577"/>
        <pc:sldMkLst>
          <pc:docMk/>
          <pc:sldMk cId="3144281947" sldId="257"/>
        </pc:sldMkLst>
        <pc:spChg chg="mod">
          <ac:chgData name="Jogliane Krabbe" userId="S::jogliane.krabbe@agu.gov.br::7d8d195f-fa44-4eb4-a2dd-d62804a87e38" providerId="AD" clId="Web-{87FBD299-C627-4348-BE99-A8278CFCDCB0}" dt="2025-06-15T20:24:58.914" v="0" actId="20577"/>
          <ac:spMkLst>
            <pc:docMk/>
            <pc:sldMk cId="3144281947" sldId="257"/>
            <ac:spMk id="4" creationId="{47F9DFA4-9E39-EE0B-6FC9-CB0A5F05A13B}"/>
          </ac:spMkLst>
        </pc:spChg>
      </pc:sldChg>
      <pc:sldChg chg="modSp">
        <pc:chgData name="Jogliane Krabbe" userId="S::jogliane.krabbe@agu.gov.br::7d8d195f-fa44-4eb4-a2dd-d62804a87e38" providerId="AD" clId="Web-{87FBD299-C627-4348-BE99-A8278CFCDCB0}" dt="2025-06-15T20:25:25.931" v="11" actId="20577"/>
        <pc:sldMkLst>
          <pc:docMk/>
          <pc:sldMk cId="930239663" sldId="272"/>
        </pc:sldMkLst>
        <pc:spChg chg="mod">
          <ac:chgData name="Jogliane Krabbe" userId="S::jogliane.krabbe@agu.gov.br::7d8d195f-fa44-4eb4-a2dd-d62804a87e38" providerId="AD" clId="Web-{87FBD299-C627-4348-BE99-A8278CFCDCB0}" dt="2025-06-15T20:25:25.931" v="11" actId="20577"/>
          <ac:spMkLst>
            <pc:docMk/>
            <pc:sldMk cId="930239663" sldId="272"/>
            <ac:spMk id="2" creationId="{7E607523-0EA4-B24C-98C9-BA9F40D3AEC2}"/>
          </ac:spMkLst>
        </pc:spChg>
      </pc:sldChg>
      <pc:sldChg chg="modSp">
        <pc:chgData name="Jogliane Krabbe" userId="S::jogliane.krabbe@agu.gov.br::7d8d195f-fa44-4eb4-a2dd-d62804a87e38" providerId="AD" clId="Web-{87FBD299-C627-4348-BE99-A8278CFCDCB0}" dt="2025-06-15T20:27:52.787" v="90" actId="20577"/>
        <pc:sldMkLst>
          <pc:docMk/>
          <pc:sldMk cId="3397572303" sldId="274"/>
        </pc:sldMkLst>
        <pc:graphicFrameChg chg="modGraphic">
          <ac:chgData name="Jogliane Krabbe" userId="S::jogliane.krabbe@agu.gov.br::7d8d195f-fa44-4eb4-a2dd-d62804a87e38" providerId="AD" clId="Web-{87FBD299-C627-4348-BE99-A8278CFCDCB0}" dt="2025-06-15T20:27:52.787" v="90" actId="20577"/>
          <ac:graphicFrameMkLst>
            <pc:docMk/>
            <pc:sldMk cId="3397572303" sldId="274"/>
            <ac:graphicFrameMk id="93" creationId="{0DA0B179-EA82-9222-2F3A-4542A94D694B}"/>
          </ac:graphicFrameMkLst>
        </pc:graphicFrameChg>
      </pc:sldChg>
      <pc:sldChg chg="delSp modSp">
        <pc:chgData name="Jogliane Krabbe" userId="S::jogliane.krabbe@agu.gov.br::7d8d195f-fa44-4eb4-a2dd-d62804a87e38" providerId="AD" clId="Web-{87FBD299-C627-4348-BE99-A8278CFCDCB0}" dt="2025-06-15T20:30:08.812" v="144" actId="20577"/>
        <pc:sldMkLst>
          <pc:docMk/>
          <pc:sldMk cId="3620016439" sldId="275"/>
        </pc:sldMkLst>
        <pc:spChg chg="mod">
          <ac:chgData name="Jogliane Krabbe" userId="S::jogliane.krabbe@agu.gov.br::7d8d195f-fa44-4eb4-a2dd-d62804a87e38" providerId="AD" clId="Web-{87FBD299-C627-4348-BE99-A8278CFCDCB0}" dt="2025-06-15T20:30:08.812" v="144" actId="20577"/>
          <ac:spMkLst>
            <pc:docMk/>
            <pc:sldMk cId="3620016439" sldId="275"/>
            <ac:spMk id="4" creationId="{3E496F8F-B5CA-4DF9-B50D-7299FD5BF8F3}"/>
          </ac:spMkLst>
        </pc:spChg>
      </pc:sldChg>
      <pc:sldChg chg="del">
        <pc:chgData name="Jogliane Krabbe" userId="S::jogliane.krabbe@agu.gov.br::7d8d195f-fa44-4eb4-a2dd-d62804a87e38" providerId="AD" clId="Web-{87FBD299-C627-4348-BE99-A8278CFCDCB0}" dt="2025-06-15T20:29:35.795" v="141"/>
        <pc:sldMkLst>
          <pc:docMk/>
          <pc:sldMk cId="2922620773" sldId="278"/>
        </pc:sldMkLst>
      </pc:sldChg>
      <pc:sldChg chg="modSp">
        <pc:chgData name="Jogliane Krabbe" userId="S::jogliane.krabbe@agu.gov.br::7d8d195f-fa44-4eb4-a2dd-d62804a87e38" providerId="AD" clId="Web-{87FBD299-C627-4348-BE99-A8278CFCDCB0}" dt="2025-06-15T20:29:25.060" v="140" actId="20577"/>
        <pc:sldMkLst>
          <pc:docMk/>
          <pc:sldMk cId="3621193352" sldId="280"/>
        </pc:sldMkLst>
        <pc:graphicFrameChg chg="modGraphic">
          <ac:chgData name="Jogliane Krabbe" userId="S::jogliane.krabbe@agu.gov.br::7d8d195f-fa44-4eb4-a2dd-d62804a87e38" providerId="AD" clId="Web-{87FBD299-C627-4348-BE99-A8278CFCDCB0}" dt="2025-06-15T20:29:25.060" v="140" actId="20577"/>
          <ac:graphicFrameMkLst>
            <pc:docMk/>
            <pc:sldMk cId="3621193352" sldId="280"/>
            <ac:graphicFrameMk id="93" creationId="{0DA0B179-EA82-9222-2F3A-4542A94D694B}"/>
          </ac:graphicFrameMkLst>
        </pc:graphicFrameChg>
      </pc:sldChg>
    </pc:docChg>
  </pc:docChgLst>
  <pc:docChgLst>
    <pc:chgData name="Jogliane Krabbe" userId="S::jogliane.krabbe@agu.gov.br::7d8d195f-fa44-4eb4-a2dd-d62804a87e38" providerId="AD" clId="Web-{33BB4BCA-9AB3-40ED-AC56-A766D4A256B0}"/>
    <pc:docChg chg="modSld">
      <pc:chgData name="Jogliane Krabbe" userId="S::jogliane.krabbe@agu.gov.br::7d8d195f-fa44-4eb4-a2dd-d62804a87e38" providerId="AD" clId="Web-{33BB4BCA-9AB3-40ED-AC56-A766D4A256B0}" dt="2025-06-18T14:01:03.010" v="47" actId="20577"/>
      <pc:docMkLst>
        <pc:docMk/>
      </pc:docMkLst>
      <pc:sldChg chg="modSp">
        <pc:chgData name="Jogliane Krabbe" userId="S::jogliane.krabbe@agu.gov.br::7d8d195f-fa44-4eb4-a2dd-d62804a87e38" providerId="AD" clId="Web-{33BB4BCA-9AB3-40ED-AC56-A766D4A256B0}" dt="2025-06-18T13:59:39.304" v="20" actId="20577"/>
        <pc:sldMkLst>
          <pc:docMk/>
          <pc:sldMk cId="3397572303" sldId="274"/>
        </pc:sldMkLst>
        <pc:graphicFrameChg chg="modGraphic">
          <ac:chgData name="Jogliane Krabbe" userId="S::jogliane.krabbe@agu.gov.br::7d8d195f-fa44-4eb4-a2dd-d62804a87e38" providerId="AD" clId="Web-{33BB4BCA-9AB3-40ED-AC56-A766D4A256B0}" dt="2025-06-18T13:59:39.304" v="20" actId="20577"/>
          <ac:graphicFrameMkLst>
            <pc:docMk/>
            <pc:sldMk cId="3397572303" sldId="274"/>
            <ac:graphicFrameMk id="93" creationId="{0DA0B179-EA82-9222-2F3A-4542A94D694B}"/>
          </ac:graphicFrameMkLst>
        </pc:graphicFrameChg>
      </pc:sldChg>
      <pc:sldChg chg="modSp">
        <pc:chgData name="Jogliane Krabbe" userId="S::jogliane.krabbe@agu.gov.br::7d8d195f-fa44-4eb4-a2dd-d62804a87e38" providerId="AD" clId="Web-{33BB4BCA-9AB3-40ED-AC56-A766D4A256B0}" dt="2025-06-18T14:01:03.010" v="47" actId="20577"/>
        <pc:sldMkLst>
          <pc:docMk/>
          <pc:sldMk cId="3621193352" sldId="280"/>
        </pc:sldMkLst>
        <pc:graphicFrameChg chg="mod modGraphic">
          <ac:chgData name="Jogliane Krabbe" userId="S::jogliane.krabbe@agu.gov.br::7d8d195f-fa44-4eb4-a2dd-d62804a87e38" providerId="AD" clId="Web-{33BB4BCA-9AB3-40ED-AC56-A766D4A256B0}" dt="2025-06-18T14:01:03.010" v="47" actId="20577"/>
          <ac:graphicFrameMkLst>
            <pc:docMk/>
            <pc:sldMk cId="3621193352" sldId="280"/>
            <ac:graphicFrameMk id="93" creationId="{0DA0B179-EA82-9222-2F3A-4542A94D694B}"/>
          </ac:graphicFrameMkLst>
        </pc:graphicFrameChg>
      </pc:sldChg>
    </pc:docChg>
  </pc:docChgLst>
  <pc:docChgLst>
    <pc:chgData name="Jogliane Krabbe" userId="S::jogliane.krabbe@agu.gov.br::7d8d195f-fa44-4eb4-a2dd-d62804a87e38" providerId="AD" clId="Web-{F58DDA6C-A7D2-4B88-9441-636520F618D5}"/>
    <pc:docChg chg="addSld modSld">
      <pc:chgData name="Jogliane Krabbe" userId="S::jogliane.krabbe@agu.gov.br::7d8d195f-fa44-4eb4-a2dd-d62804a87e38" providerId="AD" clId="Web-{F58DDA6C-A7D2-4B88-9441-636520F618D5}" dt="2025-06-15T20:33:35.956" v="18" actId="14100"/>
      <pc:docMkLst>
        <pc:docMk/>
      </pc:docMkLst>
      <pc:sldChg chg="addSp delSp modSp add">
        <pc:chgData name="Jogliane Krabbe" userId="S::jogliane.krabbe@agu.gov.br::7d8d195f-fa44-4eb4-a2dd-d62804a87e38" providerId="AD" clId="Web-{F58DDA6C-A7D2-4B88-9441-636520F618D5}" dt="2025-06-15T20:33:35.956" v="18" actId="14100"/>
        <pc:sldMkLst>
          <pc:docMk/>
          <pc:sldMk cId="2760716170" sldId="308"/>
        </pc:sldMkLst>
        <pc:spChg chg="mod">
          <ac:chgData name="Jogliane Krabbe" userId="S::jogliane.krabbe@agu.gov.br::7d8d195f-fa44-4eb4-a2dd-d62804a87e38" providerId="AD" clId="Web-{F58DDA6C-A7D2-4B88-9441-636520F618D5}" dt="2025-06-15T20:33:29.597" v="16" actId="14100"/>
          <ac:spMkLst>
            <pc:docMk/>
            <pc:sldMk cId="2760716170" sldId="308"/>
            <ac:spMk id="2" creationId="{98D6AA12-6DEB-EAD1-F965-7F428B24D5F9}"/>
          </ac:spMkLst>
        </pc:spChg>
        <pc:spChg chg="mod">
          <ac:chgData name="Jogliane Krabbe" userId="S::jogliane.krabbe@agu.gov.br::7d8d195f-fa44-4eb4-a2dd-d62804a87e38" providerId="AD" clId="Web-{F58DDA6C-A7D2-4B88-9441-636520F618D5}" dt="2025-06-15T20:33:35.956" v="18" actId="14100"/>
          <ac:spMkLst>
            <pc:docMk/>
            <pc:sldMk cId="2760716170" sldId="308"/>
            <ac:spMk id="3" creationId="{5AF9CB96-F997-13D4-2CE2-82DC6EB303CF}"/>
          </ac:spMkLst>
        </pc:spChg>
        <pc:spChg chg="add">
          <ac:chgData name="Jogliane Krabbe" userId="S::jogliane.krabbe@agu.gov.br::7d8d195f-fa44-4eb4-a2dd-d62804a87e38" providerId="AD" clId="Web-{F58DDA6C-A7D2-4B88-9441-636520F618D5}" dt="2025-06-15T20:33:10.049" v="13"/>
          <ac:spMkLst>
            <pc:docMk/>
            <pc:sldMk cId="2760716170" sldId="308"/>
            <ac:spMk id="60" creationId="{C7D023E4-8DE1-436E-9847-ED6A4B4B04FD}"/>
          </ac:spMkLst>
        </pc:spChg>
        <pc:grpChg chg="add">
          <ac:chgData name="Jogliane Krabbe" userId="S::jogliane.krabbe@agu.gov.br::7d8d195f-fa44-4eb4-a2dd-d62804a87e38" providerId="AD" clId="Web-{F58DDA6C-A7D2-4B88-9441-636520F618D5}" dt="2025-06-15T20:33:10.049" v="13"/>
          <ac:grpSpMkLst>
            <pc:docMk/>
            <pc:sldMk cId="2760716170" sldId="308"/>
            <ac:grpSpMk id="61" creationId="{1FEC590B-3306-47E9-BD67-97F3F76169A4}"/>
          </ac:grpSpMkLst>
        </pc:grpChg>
        <pc:grpChg chg="add">
          <ac:chgData name="Jogliane Krabbe" userId="S::jogliane.krabbe@agu.gov.br::7d8d195f-fa44-4eb4-a2dd-d62804a87e38" providerId="AD" clId="Web-{F58DDA6C-A7D2-4B88-9441-636520F618D5}" dt="2025-06-15T20:33:10.049" v="13"/>
          <ac:grpSpMkLst>
            <pc:docMk/>
            <pc:sldMk cId="2760716170" sldId="308"/>
            <ac:grpSpMk id="63" creationId="{A47AAF5E-1692-48C9-98FB-6432BF0BC4F7}"/>
          </ac:grpSpMkLst>
        </pc:gr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8566C7-390F-496C-B632-A75F3A2D1F7A}" type="doc">
      <dgm:prSet loTypeId="urn:microsoft.com/office/officeart/2005/8/layout/hierarchy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B0B14D4-51F2-4CC5-A59B-57DDB18C4C73}">
      <dgm:prSet/>
      <dgm:spPr/>
      <dgm:t>
        <a:bodyPr lIns="108000" tIns="0"/>
        <a:lstStyle/>
        <a:p>
          <a:pPr rtl="0"/>
          <a:r>
            <a:rPr lang="pt-BR" b="1" u="sng">
              <a:latin typeface="Open Sans"/>
              <a:ea typeface="Open Sans"/>
              <a:cs typeface="Open Sans"/>
            </a:rPr>
            <a:t>Função</a:t>
          </a:r>
          <a:r>
            <a:rPr lang="pt-BR" b="1">
              <a:latin typeface="Open Sans"/>
              <a:ea typeface="Open Sans"/>
              <a:cs typeface="Open Sans"/>
            </a:rPr>
            <a:t>: </a:t>
          </a:r>
          <a:r>
            <a:rPr lang="pt-BR" b="0">
              <a:latin typeface="Open Sans"/>
              <a:ea typeface="Open Sans"/>
              <a:cs typeface="Open Sans"/>
            </a:rPr>
            <a:t>Prestar </a:t>
          </a:r>
          <a:r>
            <a:rPr lang="pt-BR" b="1">
              <a:latin typeface="Open Sans"/>
              <a:ea typeface="Open Sans"/>
              <a:cs typeface="Open Sans"/>
            </a:rPr>
            <a:t>consultoria</a:t>
          </a:r>
          <a:r>
            <a:rPr lang="pt-BR" b="0">
              <a:latin typeface="Open Sans"/>
              <a:ea typeface="Open Sans"/>
              <a:cs typeface="Open Sans"/>
            </a:rPr>
            <a:t> nos PADs movidos em face de  </a:t>
          </a:r>
          <a:r>
            <a:rPr lang="pt-BR" b="1">
              <a:latin typeface="Open Sans"/>
              <a:ea typeface="Open Sans"/>
              <a:cs typeface="Open Sans"/>
            </a:rPr>
            <a:t>servidores, </a:t>
          </a:r>
          <a:r>
            <a:rPr lang="pt-BR">
              <a:solidFill>
                <a:srgbClr val="000000"/>
              </a:solidFill>
              <a:latin typeface="Open Sans"/>
              <a:ea typeface="Open Sans"/>
              <a:cs typeface="Open Sans"/>
            </a:rPr>
            <a:t>empregados e pessoal contratado por tempo determinado.</a:t>
          </a:r>
        </a:p>
      </dgm:t>
    </dgm:pt>
    <dgm:pt modelId="{C3A71FC3-FD3D-4033-978E-37C73E4E01AC}" type="parTrans" cxnId="{7A15F962-AB62-4AA8-8959-C746D413EAB2}">
      <dgm:prSet/>
      <dgm:spPr/>
      <dgm:t>
        <a:bodyPr/>
        <a:lstStyle/>
        <a:p>
          <a:endParaRPr lang="en-US"/>
        </a:p>
      </dgm:t>
    </dgm:pt>
    <dgm:pt modelId="{096F750F-BC80-4513-A1A2-B5235003CB3D}" type="sibTrans" cxnId="{7A15F962-AB62-4AA8-8959-C746D413EAB2}">
      <dgm:prSet/>
      <dgm:spPr/>
      <dgm:t>
        <a:bodyPr/>
        <a:lstStyle/>
        <a:p>
          <a:endParaRPr lang="en-US"/>
        </a:p>
      </dgm:t>
    </dgm:pt>
    <dgm:pt modelId="{4B40C8F9-CC0F-43A8-B67F-3D27AC7E1C3F}">
      <dgm:prSet/>
      <dgm:spPr/>
      <dgm:t>
        <a:bodyPr/>
        <a:lstStyle/>
        <a:p>
          <a:pPr rtl="0"/>
          <a:r>
            <a:rPr lang="pt-BR" b="1" u="sng">
              <a:latin typeface="Open Sans"/>
              <a:ea typeface="Open Sans"/>
              <a:cs typeface="Open Sans"/>
            </a:rPr>
            <a:t>Objetivo</a:t>
          </a:r>
          <a:r>
            <a:rPr lang="pt-BR" b="1">
              <a:latin typeface="Open Sans"/>
              <a:ea typeface="Open Sans"/>
              <a:cs typeface="Open Sans"/>
            </a:rPr>
            <a:t>: </a:t>
          </a:r>
          <a:r>
            <a:rPr lang="pt-BR" b="0">
              <a:latin typeface="Open Sans"/>
              <a:ea typeface="Open Sans"/>
              <a:cs typeface="Open Sans"/>
            </a:rPr>
            <a:t>Proporcionar </a:t>
          </a:r>
          <a:r>
            <a:rPr lang="pt-BR" b="1">
              <a:latin typeface="Open Sans"/>
              <a:ea typeface="Open Sans"/>
              <a:cs typeface="Open Sans"/>
            </a:rPr>
            <a:t>uniformidade</a:t>
          </a:r>
          <a:r>
            <a:rPr lang="pt-BR" b="0">
              <a:latin typeface="Open Sans"/>
              <a:ea typeface="Open Sans"/>
              <a:cs typeface="Open Sans"/>
            </a:rPr>
            <a:t> nas manifestações jurídicas em PADs em âmbito federal. </a:t>
          </a:r>
          <a:endParaRPr lang="en-US" b="0">
            <a:latin typeface="Open Sans"/>
            <a:ea typeface="Open Sans"/>
            <a:cs typeface="Open Sans"/>
          </a:endParaRPr>
        </a:p>
      </dgm:t>
    </dgm:pt>
    <dgm:pt modelId="{5EA2C62B-5380-41BE-BB82-53492B4BD50C}" type="parTrans" cxnId="{02FFA877-B0EB-48EE-9DFB-FD5722CDD5AD}">
      <dgm:prSet/>
      <dgm:spPr/>
      <dgm:t>
        <a:bodyPr/>
        <a:lstStyle/>
        <a:p>
          <a:endParaRPr lang="en-US"/>
        </a:p>
      </dgm:t>
    </dgm:pt>
    <dgm:pt modelId="{FC4B5956-5B70-43B1-A873-74F89E454CF2}" type="sibTrans" cxnId="{02FFA877-B0EB-48EE-9DFB-FD5722CDD5AD}">
      <dgm:prSet/>
      <dgm:spPr/>
      <dgm:t>
        <a:bodyPr/>
        <a:lstStyle/>
        <a:p>
          <a:endParaRPr lang="en-US"/>
        </a:p>
      </dgm:t>
    </dgm:pt>
    <dgm:pt modelId="{1A6794C4-20E4-49CF-9D97-95CE4A7549A0}" type="pres">
      <dgm:prSet presAssocID="{1D8566C7-390F-496C-B632-A75F3A2D1F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F19289-B7A4-4CD9-918F-472023377146}" type="pres">
      <dgm:prSet presAssocID="{EB0B14D4-51F2-4CC5-A59B-57DDB18C4C73}" presName="hierRoot1" presStyleCnt="0"/>
      <dgm:spPr/>
    </dgm:pt>
    <dgm:pt modelId="{4D61B911-A5A8-481C-B5E7-E118DBEC7C93}" type="pres">
      <dgm:prSet presAssocID="{EB0B14D4-51F2-4CC5-A59B-57DDB18C4C73}" presName="composite" presStyleCnt="0"/>
      <dgm:spPr/>
    </dgm:pt>
    <dgm:pt modelId="{B8757E5F-70C2-4674-86CC-F4DAF3DE0EAE}" type="pres">
      <dgm:prSet presAssocID="{EB0B14D4-51F2-4CC5-A59B-57DDB18C4C73}" presName="background" presStyleLbl="node0" presStyleIdx="0" presStyleCnt="2"/>
      <dgm:spPr/>
    </dgm:pt>
    <dgm:pt modelId="{0E05BB82-E0CC-486A-8BAE-EE6730C80FE5}" type="pres">
      <dgm:prSet presAssocID="{EB0B14D4-51F2-4CC5-A59B-57DDB18C4C73}" presName="text" presStyleLbl="fgAcc0" presStyleIdx="0" presStyleCnt="2">
        <dgm:presLayoutVars>
          <dgm:chPref val="3"/>
        </dgm:presLayoutVars>
      </dgm:prSet>
      <dgm:spPr/>
    </dgm:pt>
    <dgm:pt modelId="{5788A853-D2DB-4EBB-B2E7-233D1A785999}" type="pres">
      <dgm:prSet presAssocID="{EB0B14D4-51F2-4CC5-A59B-57DDB18C4C73}" presName="hierChild2" presStyleCnt="0"/>
      <dgm:spPr/>
    </dgm:pt>
    <dgm:pt modelId="{B4B0A052-77F6-45E0-A5AD-841751EE5F19}" type="pres">
      <dgm:prSet presAssocID="{4B40C8F9-CC0F-43A8-B67F-3D27AC7E1C3F}" presName="hierRoot1" presStyleCnt="0"/>
      <dgm:spPr/>
    </dgm:pt>
    <dgm:pt modelId="{0038491D-19D6-489A-B1C2-6B38EF30E2EC}" type="pres">
      <dgm:prSet presAssocID="{4B40C8F9-CC0F-43A8-B67F-3D27AC7E1C3F}" presName="composite" presStyleCnt="0"/>
      <dgm:spPr/>
    </dgm:pt>
    <dgm:pt modelId="{1014326B-89A6-41AA-97B7-55AA9D3C5D56}" type="pres">
      <dgm:prSet presAssocID="{4B40C8F9-CC0F-43A8-B67F-3D27AC7E1C3F}" presName="background" presStyleLbl="node0" presStyleIdx="1" presStyleCnt="2"/>
      <dgm:spPr/>
    </dgm:pt>
    <dgm:pt modelId="{C5F783B0-8C98-40AA-B0DC-92C030DC57AF}" type="pres">
      <dgm:prSet presAssocID="{4B40C8F9-CC0F-43A8-B67F-3D27AC7E1C3F}" presName="text" presStyleLbl="fgAcc0" presStyleIdx="1" presStyleCnt="2">
        <dgm:presLayoutVars>
          <dgm:chPref val="3"/>
        </dgm:presLayoutVars>
      </dgm:prSet>
      <dgm:spPr/>
    </dgm:pt>
    <dgm:pt modelId="{BD599B64-6F80-4CF1-AF0E-DB41472A7F0D}" type="pres">
      <dgm:prSet presAssocID="{4B40C8F9-CC0F-43A8-B67F-3D27AC7E1C3F}" presName="hierChild2" presStyleCnt="0"/>
      <dgm:spPr/>
    </dgm:pt>
  </dgm:ptLst>
  <dgm:cxnLst>
    <dgm:cxn modelId="{3710112C-0445-42C0-AB80-CF4BED90EA07}" type="presOf" srcId="{1D8566C7-390F-496C-B632-A75F3A2D1F7A}" destId="{1A6794C4-20E4-49CF-9D97-95CE4A7549A0}" srcOrd="0" destOrd="0" presId="urn:microsoft.com/office/officeart/2005/8/layout/hierarchy1"/>
    <dgm:cxn modelId="{F6B5E934-F3FB-4319-BDAC-03605439DD4F}" type="presOf" srcId="{EB0B14D4-51F2-4CC5-A59B-57DDB18C4C73}" destId="{0E05BB82-E0CC-486A-8BAE-EE6730C80FE5}" srcOrd="0" destOrd="0" presId="urn:microsoft.com/office/officeart/2005/8/layout/hierarchy1"/>
    <dgm:cxn modelId="{BC731B3A-6BF3-4A1B-8200-E56712F25DEE}" type="presOf" srcId="{4B40C8F9-CC0F-43A8-B67F-3D27AC7E1C3F}" destId="{C5F783B0-8C98-40AA-B0DC-92C030DC57AF}" srcOrd="0" destOrd="0" presId="urn:microsoft.com/office/officeart/2005/8/layout/hierarchy1"/>
    <dgm:cxn modelId="{7A15F962-AB62-4AA8-8959-C746D413EAB2}" srcId="{1D8566C7-390F-496C-B632-A75F3A2D1F7A}" destId="{EB0B14D4-51F2-4CC5-A59B-57DDB18C4C73}" srcOrd="0" destOrd="0" parTransId="{C3A71FC3-FD3D-4033-978E-37C73E4E01AC}" sibTransId="{096F750F-BC80-4513-A1A2-B5235003CB3D}"/>
    <dgm:cxn modelId="{02FFA877-B0EB-48EE-9DFB-FD5722CDD5AD}" srcId="{1D8566C7-390F-496C-B632-A75F3A2D1F7A}" destId="{4B40C8F9-CC0F-43A8-B67F-3D27AC7E1C3F}" srcOrd="1" destOrd="0" parTransId="{5EA2C62B-5380-41BE-BB82-53492B4BD50C}" sibTransId="{FC4B5956-5B70-43B1-A873-74F89E454CF2}"/>
    <dgm:cxn modelId="{AD9BA61B-11BB-4B35-9F37-F9AF4EE01B18}" type="presParOf" srcId="{1A6794C4-20E4-49CF-9D97-95CE4A7549A0}" destId="{9EF19289-B7A4-4CD9-918F-472023377146}" srcOrd="0" destOrd="0" presId="urn:microsoft.com/office/officeart/2005/8/layout/hierarchy1"/>
    <dgm:cxn modelId="{B3ADA12E-082C-4F55-99CD-9DCD0FF10FC9}" type="presParOf" srcId="{9EF19289-B7A4-4CD9-918F-472023377146}" destId="{4D61B911-A5A8-481C-B5E7-E118DBEC7C93}" srcOrd="0" destOrd="0" presId="urn:microsoft.com/office/officeart/2005/8/layout/hierarchy1"/>
    <dgm:cxn modelId="{4D99A703-3D0D-4191-88E9-DF201CCBC32F}" type="presParOf" srcId="{4D61B911-A5A8-481C-B5E7-E118DBEC7C93}" destId="{B8757E5F-70C2-4674-86CC-F4DAF3DE0EAE}" srcOrd="0" destOrd="0" presId="urn:microsoft.com/office/officeart/2005/8/layout/hierarchy1"/>
    <dgm:cxn modelId="{4FF99CBE-AEF5-47D7-9976-D20750508E69}" type="presParOf" srcId="{4D61B911-A5A8-481C-B5E7-E118DBEC7C93}" destId="{0E05BB82-E0CC-486A-8BAE-EE6730C80FE5}" srcOrd="1" destOrd="0" presId="urn:microsoft.com/office/officeart/2005/8/layout/hierarchy1"/>
    <dgm:cxn modelId="{EA1FDBB2-F4FB-4AF5-A999-481A12EFC7AE}" type="presParOf" srcId="{9EF19289-B7A4-4CD9-918F-472023377146}" destId="{5788A853-D2DB-4EBB-B2E7-233D1A785999}" srcOrd="1" destOrd="0" presId="urn:microsoft.com/office/officeart/2005/8/layout/hierarchy1"/>
    <dgm:cxn modelId="{66DCEB79-088C-401C-A369-F83076677780}" type="presParOf" srcId="{1A6794C4-20E4-49CF-9D97-95CE4A7549A0}" destId="{B4B0A052-77F6-45E0-A5AD-841751EE5F19}" srcOrd="1" destOrd="0" presId="urn:microsoft.com/office/officeart/2005/8/layout/hierarchy1"/>
    <dgm:cxn modelId="{EFBB7F2D-490B-469B-893F-9499490ECA60}" type="presParOf" srcId="{B4B0A052-77F6-45E0-A5AD-841751EE5F19}" destId="{0038491D-19D6-489A-B1C2-6B38EF30E2EC}" srcOrd="0" destOrd="0" presId="urn:microsoft.com/office/officeart/2005/8/layout/hierarchy1"/>
    <dgm:cxn modelId="{E2ECE4CD-0277-4C12-933F-F22FBAED25F6}" type="presParOf" srcId="{0038491D-19D6-489A-B1C2-6B38EF30E2EC}" destId="{1014326B-89A6-41AA-97B7-55AA9D3C5D56}" srcOrd="0" destOrd="0" presId="urn:microsoft.com/office/officeart/2005/8/layout/hierarchy1"/>
    <dgm:cxn modelId="{ACD2BDCA-3B68-4E04-B6C5-758E4CFF46AF}" type="presParOf" srcId="{0038491D-19D6-489A-B1C2-6B38EF30E2EC}" destId="{C5F783B0-8C98-40AA-B0DC-92C030DC57AF}" srcOrd="1" destOrd="0" presId="urn:microsoft.com/office/officeart/2005/8/layout/hierarchy1"/>
    <dgm:cxn modelId="{A7A809BF-B623-4F85-946F-D969715BAA52}" type="presParOf" srcId="{B4B0A052-77F6-45E0-A5AD-841751EE5F19}" destId="{BD599B64-6F80-4CF1-AF0E-DB41472A7F0D}" srcOrd="1" destOrd="0" presId="urn:microsoft.com/office/officeart/2005/8/layout/hierarchy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313C2F-ACA0-4EEB-A9AF-8553D4F42EAD}" type="doc">
      <dgm:prSet loTypeId="urn:microsoft.com/office/officeart/2018/2/layout/IconLabelList" loCatId="icon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F303A0FD-C2DF-499A-A64C-F7027C836392}">
      <dgm:prSet/>
      <dgm:spPr/>
      <dgm:t>
        <a:bodyPr/>
        <a:lstStyle/>
        <a:p>
          <a:pPr>
            <a:lnSpc>
              <a:spcPct val="100000"/>
            </a:lnSpc>
          </a:pPr>
          <a:r>
            <a:rPr lang="pt-BR">
              <a:latin typeface="Open Sans"/>
              <a:ea typeface="Open Sans"/>
              <a:cs typeface="Open Sans"/>
            </a:rPr>
            <a:t>1. Colaborar com a harmonia e coordenação do SISCOR (Art. 1º Decreto 5.480/2005).</a:t>
          </a:r>
          <a:endParaRPr lang="en-US">
            <a:latin typeface="Open Sans"/>
            <a:ea typeface="Open Sans"/>
            <a:cs typeface="Open Sans"/>
          </a:endParaRPr>
        </a:p>
      </dgm:t>
    </dgm:pt>
    <dgm:pt modelId="{23B3C22E-745F-47FB-BA8F-9D7F05F683EE}" type="parTrans" cxnId="{D96CA736-E848-4109-9B0F-E38B3C08495B}">
      <dgm:prSet/>
      <dgm:spPr/>
      <dgm:t>
        <a:bodyPr/>
        <a:lstStyle/>
        <a:p>
          <a:endParaRPr lang="en-US"/>
        </a:p>
      </dgm:t>
    </dgm:pt>
    <dgm:pt modelId="{13558C19-9AB4-49CC-A826-17F59412B699}" type="sibTrans" cxnId="{D96CA736-E848-4109-9B0F-E38B3C08495B}">
      <dgm:prSet/>
      <dgm:spPr/>
      <dgm:t>
        <a:bodyPr/>
        <a:lstStyle/>
        <a:p>
          <a:endParaRPr lang="en-US"/>
        </a:p>
      </dgm:t>
    </dgm:pt>
    <dgm:pt modelId="{D4343DFE-BD49-408F-860B-F4C2D431B4F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>
              <a:latin typeface="Open Sans"/>
              <a:ea typeface="Open Sans"/>
              <a:cs typeface="Open Sans"/>
            </a:rPr>
            <a:t>2. Reunir dados sobre a atuação das unidades assessoradas que nos permitam lhes fornecer feedback a fim de aprimorar sua atuação correcional.</a:t>
          </a:r>
          <a:endParaRPr lang="en-US">
            <a:latin typeface="Open Sans"/>
            <a:ea typeface="Open Sans"/>
            <a:cs typeface="Open Sans"/>
          </a:endParaRPr>
        </a:p>
      </dgm:t>
    </dgm:pt>
    <dgm:pt modelId="{27A690ED-EAA6-4967-91CD-1100D3727E74}" type="parTrans" cxnId="{F603894B-1078-4287-8BDD-AD80FF600ED4}">
      <dgm:prSet/>
      <dgm:spPr/>
      <dgm:t>
        <a:bodyPr/>
        <a:lstStyle/>
        <a:p>
          <a:endParaRPr lang="en-US"/>
        </a:p>
      </dgm:t>
    </dgm:pt>
    <dgm:pt modelId="{C8B30F0E-655C-4573-B1E2-83A5C727D0F2}" type="sibTrans" cxnId="{F603894B-1078-4287-8BDD-AD80FF600ED4}">
      <dgm:prSet/>
      <dgm:spPr/>
      <dgm:t>
        <a:bodyPr/>
        <a:lstStyle/>
        <a:p>
          <a:endParaRPr lang="en-US"/>
        </a:p>
      </dgm:t>
    </dgm:pt>
    <dgm:pt modelId="{4EEE6A84-F6A0-4A0D-A4DA-4E0B8C41CCD1}">
      <dgm:prSet/>
      <dgm:spPr/>
      <dgm:t>
        <a:bodyPr/>
        <a:lstStyle/>
        <a:p>
          <a:pPr>
            <a:lnSpc>
              <a:spcPct val="100000"/>
            </a:lnSpc>
          </a:pPr>
          <a:r>
            <a:rPr lang="pt-BR">
              <a:latin typeface="Open Sans"/>
              <a:ea typeface="Open Sans"/>
              <a:cs typeface="Open Sans"/>
            </a:rPr>
            <a:t>3. Contribuir para o aperfeiçoamento do nível de maturidade correcional das unidades assessoradas.</a:t>
          </a:r>
          <a:endParaRPr lang="en-US">
            <a:latin typeface="Open Sans"/>
            <a:ea typeface="Open Sans"/>
            <a:cs typeface="Open Sans"/>
          </a:endParaRPr>
        </a:p>
      </dgm:t>
    </dgm:pt>
    <dgm:pt modelId="{E7C8DCE9-8093-4B11-9C8C-56CAD7960A0A}" type="parTrans" cxnId="{DA978A73-BC9C-494D-8D03-D3BB62EF8942}">
      <dgm:prSet/>
      <dgm:spPr/>
      <dgm:t>
        <a:bodyPr/>
        <a:lstStyle/>
        <a:p>
          <a:endParaRPr lang="en-US"/>
        </a:p>
      </dgm:t>
    </dgm:pt>
    <dgm:pt modelId="{86B5B55C-2140-4B61-BB4D-B9707791E270}" type="sibTrans" cxnId="{DA978A73-BC9C-494D-8D03-D3BB62EF8942}">
      <dgm:prSet/>
      <dgm:spPr/>
      <dgm:t>
        <a:bodyPr/>
        <a:lstStyle/>
        <a:p>
          <a:endParaRPr lang="en-US"/>
        </a:p>
      </dgm:t>
    </dgm:pt>
    <dgm:pt modelId="{3C73C7E3-49D0-417F-BA52-AFC0D6D31E61}">
      <dgm:prSet/>
      <dgm:spPr/>
      <dgm:t>
        <a:bodyPr/>
        <a:lstStyle/>
        <a:p>
          <a:pPr>
            <a:lnSpc>
              <a:spcPct val="100000"/>
            </a:lnSpc>
          </a:pPr>
          <a:r>
            <a:rPr lang="pt-BR">
              <a:latin typeface="Open Sans"/>
              <a:ea typeface="Open Sans"/>
              <a:cs typeface="Open Sans"/>
            </a:rPr>
            <a:t>4. Permitir que as </a:t>
          </a:r>
          <a:r>
            <a:rPr lang="pt-BR" err="1">
              <a:latin typeface="Open Sans"/>
              <a:ea typeface="Open Sans"/>
              <a:cs typeface="Open Sans"/>
            </a:rPr>
            <a:t>PFs</a:t>
          </a:r>
          <a:r>
            <a:rPr lang="pt-BR">
              <a:latin typeface="Open Sans"/>
              <a:ea typeface="Open Sans"/>
              <a:cs typeface="Open Sans"/>
            </a:rPr>
            <a:t> concentrem sua atuação nas respectivas matérias finalísticas</a:t>
          </a:r>
          <a:r>
            <a:rPr lang="pt-BR"/>
            <a:t>.</a:t>
          </a:r>
          <a:endParaRPr lang="en-US"/>
        </a:p>
      </dgm:t>
    </dgm:pt>
    <dgm:pt modelId="{2070F2F3-1848-45B3-BB36-E5FC72898D40}" type="parTrans" cxnId="{5E515575-3462-419B-8E43-1DD4B4EFB715}">
      <dgm:prSet/>
      <dgm:spPr/>
      <dgm:t>
        <a:bodyPr/>
        <a:lstStyle/>
        <a:p>
          <a:endParaRPr lang="en-US"/>
        </a:p>
      </dgm:t>
    </dgm:pt>
    <dgm:pt modelId="{B78BB28A-1995-4BFE-AC6D-A98D61B252F0}" type="sibTrans" cxnId="{5E515575-3462-419B-8E43-1DD4B4EFB715}">
      <dgm:prSet/>
      <dgm:spPr/>
      <dgm:t>
        <a:bodyPr/>
        <a:lstStyle/>
        <a:p>
          <a:endParaRPr lang="en-US"/>
        </a:p>
      </dgm:t>
    </dgm:pt>
    <dgm:pt modelId="{D22F2574-C69B-4AC1-984B-C4FD792E9081}" type="pres">
      <dgm:prSet presAssocID="{A1313C2F-ACA0-4EEB-A9AF-8553D4F42EAD}" presName="root" presStyleCnt="0">
        <dgm:presLayoutVars>
          <dgm:dir/>
          <dgm:resizeHandles val="exact"/>
        </dgm:presLayoutVars>
      </dgm:prSet>
      <dgm:spPr/>
    </dgm:pt>
    <dgm:pt modelId="{16BC287D-3368-445D-8944-FCADC1A8D3CF}" type="pres">
      <dgm:prSet presAssocID="{F303A0FD-C2DF-499A-A64C-F7027C836392}" presName="compNode" presStyleCnt="0"/>
      <dgm:spPr/>
    </dgm:pt>
    <dgm:pt modelId="{E0A32F7B-76C3-4376-978C-26E0FA35B9FE}" type="pres">
      <dgm:prSet presAssocID="{F303A0FD-C2DF-499A-A64C-F7027C836392}" presName="iconRect" presStyleLbl="node1" presStyleIdx="0" presStyleCnt="4" custLinFactNeighborX="1681" custLinFactNeighborY="257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balho remoto com preenchimento sólido"/>
        </a:ext>
      </dgm:extLst>
    </dgm:pt>
    <dgm:pt modelId="{49ED2F73-A9A3-4B91-A9E0-9D5B9A14F0BC}" type="pres">
      <dgm:prSet presAssocID="{F303A0FD-C2DF-499A-A64C-F7027C836392}" presName="spaceRect" presStyleCnt="0"/>
      <dgm:spPr/>
    </dgm:pt>
    <dgm:pt modelId="{6FDEEE99-E7E1-4351-93A1-B3058221AE41}" type="pres">
      <dgm:prSet presAssocID="{F303A0FD-C2DF-499A-A64C-F7027C836392}" presName="textRect" presStyleLbl="revTx" presStyleIdx="0" presStyleCnt="4">
        <dgm:presLayoutVars>
          <dgm:chMax val="1"/>
          <dgm:chPref val="1"/>
        </dgm:presLayoutVars>
      </dgm:prSet>
      <dgm:spPr/>
    </dgm:pt>
    <dgm:pt modelId="{AED8DF93-0480-4214-92B6-014D1EEE4CF0}" type="pres">
      <dgm:prSet presAssocID="{13558C19-9AB4-49CC-A826-17F59412B699}" presName="sibTrans" presStyleCnt="0"/>
      <dgm:spPr/>
    </dgm:pt>
    <dgm:pt modelId="{DFBBDA0D-DF7B-4187-B7DC-AC28A01BD819}" type="pres">
      <dgm:prSet presAssocID="{D4343DFE-BD49-408F-860B-F4C2D431B4F7}" presName="compNode" presStyleCnt="0"/>
      <dgm:spPr/>
    </dgm:pt>
    <dgm:pt modelId="{CE932095-7958-4B9B-8A20-36D27A0022CF}" type="pres">
      <dgm:prSet presAssocID="{D4343DFE-BD49-408F-860B-F4C2D431B4F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B28BF19D-91B6-4D04-A470-467ACFCAA634}" type="pres">
      <dgm:prSet presAssocID="{D4343DFE-BD49-408F-860B-F4C2D431B4F7}" presName="spaceRect" presStyleCnt="0"/>
      <dgm:spPr/>
    </dgm:pt>
    <dgm:pt modelId="{63DAB2F9-A0F3-4A7E-8E2D-2B5E59F2F6F0}" type="pres">
      <dgm:prSet presAssocID="{D4343DFE-BD49-408F-860B-F4C2D431B4F7}" presName="textRect" presStyleLbl="revTx" presStyleIdx="1" presStyleCnt="4">
        <dgm:presLayoutVars>
          <dgm:chMax val="1"/>
          <dgm:chPref val="1"/>
        </dgm:presLayoutVars>
      </dgm:prSet>
      <dgm:spPr/>
    </dgm:pt>
    <dgm:pt modelId="{9DCA5ECF-75F9-4766-8A72-7CC900CC0282}" type="pres">
      <dgm:prSet presAssocID="{C8B30F0E-655C-4573-B1E2-83A5C727D0F2}" presName="sibTrans" presStyleCnt="0"/>
      <dgm:spPr/>
    </dgm:pt>
    <dgm:pt modelId="{ECC31AD5-D8AD-4A0D-8E53-226E2113E87C}" type="pres">
      <dgm:prSet presAssocID="{4EEE6A84-F6A0-4A0D-A4DA-4E0B8C41CCD1}" presName="compNode" presStyleCnt="0"/>
      <dgm:spPr/>
    </dgm:pt>
    <dgm:pt modelId="{CD1E9473-4357-44DE-ACB6-98A9D1250D68}" type="pres">
      <dgm:prSet presAssocID="{4EEE6A84-F6A0-4A0D-A4DA-4E0B8C41CCD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ximizar"/>
        </a:ext>
      </dgm:extLst>
    </dgm:pt>
    <dgm:pt modelId="{A859B7F0-04D5-4D6F-A705-37892AB9DA18}" type="pres">
      <dgm:prSet presAssocID="{4EEE6A84-F6A0-4A0D-A4DA-4E0B8C41CCD1}" presName="spaceRect" presStyleCnt="0"/>
      <dgm:spPr/>
    </dgm:pt>
    <dgm:pt modelId="{E12CA101-4824-423F-865D-13D3B03176B4}" type="pres">
      <dgm:prSet presAssocID="{4EEE6A84-F6A0-4A0D-A4DA-4E0B8C41CCD1}" presName="textRect" presStyleLbl="revTx" presStyleIdx="2" presStyleCnt="4">
        <dgm:presLayoutVars>
          <dgm:chMax val="1"/>
          <dgm:chPref val="1"/>
        </dgm:presLayoutVars>
      </dgm:prSet>
      <dgm:spPr/>
    </dgm:pt>
    <dgm:pt modelId="{3027030D-5F12-4604-A76C-2DBF38B570B8}" type="pres">
      <dgm:prSet presAssocID="{86B5B55C-2140-4B61-BB4D-B9707791E270}" presName="sibTrans" presStyleCnt="0"/>
      <dgm:spPr/>
    </dgm:pt>
    <dgm:pt modelId="{03E464AC-6666-4455-8211-F645D1310A94}" type="pres">
      <dgm:prSet presAssocID="{3C73C7E3-49D0-417F-BA52-AFC0D6D31E61}" presName="compNode" presStyleCnt="0"/>
      <dgm:spPr/>
    </dgm:pt>
    <dgm:pt modelId="{A350A86B-0D29-4D20-BA84-C1E19BE4AA29}" type="pres">
      <dgm:prSet presAssocID="{3C73C7E3-49D0-417F-BA52-AFC0D6D31E61}" presName="iconRect" presStyleLbl="node1" presStyleIdx="3" presStyleCnt="4" custLinFactNeighborX="10492" custLinFactNeighborY="3366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ador"/>
        </a:ext>
      </dgm:extLst>
    </dgm:pt>
    <dgm:pt modelId="{0A58C1EC-C98F-4C90-B6B3-15CD0BA257FD}" type="pres">
      <dgm:prSet presAssocID="{3C73C7E3-49D0-417F-BA52-AFC0D6D31E61}" presName="spaceRect" presStyleCnt="0"/>
      <dgm:spPr/>
    </dgm:pt>
    <dgm:pt modelId="{97C8B2B0-0FAF-4D9F-8DE9-AF018815C6CE}" type="pres">
      <dgm:prSet presAssocID="{3C73C7E3-49D0-417F-BA52-AFC0D6D31E6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08CAF04-9898-4CE3-88B1-91A1E29FA9AE}" type="presOf" srcId="{D4343DFE-BD49-408F-860B-F4C2D431B4F7}" destId="{63DAB2F9-A0F3-4A7E-8E2D-2B5E59F2F6F0}" srcOrd="0" destOrd="0" presId="urn:microsoft.com/office/officeart/2018/2/layout/IconLabelList"/>
    <dgm:cxn modelId="{8FBB6211-55CE-4752-B456-593FA91DCF68}" type="presOf" srcId="{F303A0FD-C2DF-499A-A64C-F7027C836392}" destId="{6FDEEE99-E7E1-4351-93A1-B3058221AE41}" srcOrd="0" destOrd="0" presId="urn:microsoft.com/office/officeart/2018/2/layout/IconLabelList"/>
    <dgm:cxn modelId="{D96CA736-E848-4109-9B0F-E38B3C08495B}" srcId="{A1313C2F-ACA0-4EEB-A9AF-8553D4F42EAD}" destId="{F303A0FD-C2DF-499A-A64C-F7027C836392}" srcOrd="0" destOrd="0" parTransId="{23B3C22E-745F-47FB-BA8F-9D7F05F683EE}" sibTransId="{13558C19-9AB4-49CC-A826-17F59412B699}"/>
    <dgm:cxn modelId="{D7151B3B-632B-45D8-B6AE-5B8996171799}" type="presOf" srcId="{4EEE6A84-F6A0-4A0D-A4DA-4E0B8C41CCD1}" destId="{E12CA101-4824-423F-865D-13D3B03176B4}" srcOrd="0" destOrd="0" presId="urn:microsoft.com/office/officeart/2018/2/layout/IconLabelList"/>
    <dgm:cxn modelId="{F603894B-1078-4287-8BDD-AD80FF600ED4}" srcId="{A1313C2F-ACA0-4EEB-A9AF-8553D4F42EAD}" destId="{D4343DFE-BD49-408F-860B-F4C2D431B4F7}" srcOrd="1" destOrd="0" parTransId="{27A690ED-EAA6-4967-91CD-1100D3727E74}" sibTransId="{C8B30F0E-655C-4573-B1E2-83A5C727D0F2}"/>
    <dgm:cxn modelId="{DA978A73-BC9C-494D-8D03-D3BB62EF8942}" srcId="{A1313C2F-ACA0-4EEB-A9AF-8553D4F42EAD}" destId="{4EEE6A84-F6A0-4A0D-A4DA-4E0B8C41CCD1}" srcOrd="2" destOrd="0" parTransId="{E7C8DCE9-8093-4B11-9C8C-56CAD7960A0A}" sibTransId="{86B5B55C-2140-4B61-BB4D-B9707791E270}"/>
    <dgm:cxn modelId="{5E515575-3462-419B-8E43-1DD4B4EFB715}" srcId="{A1313C2F-ACA0-4EEB-A9AF-8553D4F42EAD}" destId="{3C73C7E3-49D0-417F-BA52-AFC0D6D31E61}" srcOrd="3" destOrd="0" parTransId="{2070F2F3-1848-45B3-BB36-E5FC72898D40}" sibTransId="{B78BB28A-1995-4BFE-AC6D-A98D61B252F0}"/>
    <dgm:cxn modelId="{E748D2AF-84A8-4A60-A86D-6A2F3363DCD7}" type="presOf" srcId="{3C73C7E3-49D0-417F-BA52-AFC0D6D31E61}" destId="{97C8B2B0-0FAF-4D9F-8DE9-AF018815C6CE}" srcOrd="0" destOrd="0" presId="urn:microsoft.com/office/officeart/2018/2/layout/IconLabelList"/>
    <dgm:cxn modelId="{A20836E8-5BCD-4B4A-950C-63BFA3B9C885}" type="presOf" srcId="{A1313C2F-ACA0-4EEB-A9AF-8553D4F42EAD}" destId="{D22F2574-C69B-4AC1-984B-C4FD792E9081}" srcOrd="0" destOrd="0" presId="urn:microsoft.com/office/officeart/2018/2/layout/IconLabelList"/>
    <dgm:cxn modelId="{E5250DBF-0A3E-4C30-8CA1-725B758BA4B7}" type="presParOf" srcId="{D22F2574-C69B-4AC1-984B-C4FD792E9081}" destId="{16BC287D-3368-445D-8944-FCADC1A8D3CF}" srcOrd="0" destOrd="0" presId="urn:microsoft.com/office/officeart/2018/2/layout/IconLabelList"/>
    <dgm:cxn modelId="{1889BFEC-04B4-4979-9308-21558E3F04DF}" type="presParOf" srcId="{16BC287D-3368-445D-8944-FCADC1A8D3CF}" destId="{E0A32F7B-76C3-4376-978C-26E0FA35B9FE}" srcOrd="0" destOrd="0" presId="urn:microsoft.com/office/officeart/2018/2/layout/IconLabelList"/>
    <dgm:cxn modelId="{CA6D9EE2-64BA-49F9-9F38-6477B3681CC7}" type="presParOf" srcId="{16BC287D-3368-445D-8944-FCADC1A8D3CF}" destId="{49ED2F73-A9A3-4B91-A9E0-9D5B9A14F0BC}" srcOrd="1" destOrd="0" presId="urn:microsoft.com/office/officeart/2018/2/layout/IconLabelList"/>
    <dgm:cxn modelId="{D7B95F28-58EB-44BD-9242-A062E1BA1ED3}" type="presParOf" srcId="{16BC287D-3368-445D-8944-FCADC1A8D3CF}" destId="{6FDEEE99-E7E1-4351-93A1-B3058221AE41}" srcOrd="2" destOrd="0" presId="urn:microsoft.com/office/officeart/2018/2/layout/IconLabelList"/>
    <dgm:cxn modelId="{DA1FD8AE-326D-466F-ABA9-E446C5727EEB}" type="presParOf" srcId="{D22F2574-C69B-4AC1-984B-C4FD792E9081}" destId="{AED8DF93-0480-4214-92B6-014D1EEE4CF0}" srcOrd="1" destOrd="0" presId="urn:microsoft.com/office/officeart/2018/2/layout/IconLabelList"/>
    <dgm:cxn modelId="{B9ED3B2A-C0D7-4D0C-838F-F2662DBD14E7}" type="presParOf" srcId="{D22F2574-C69B-4AC1-984B-C4FD792E9081}" destId="{DFBBDA0D-DF7B-4187-B7DC-AC28A01BD819}" srcOrd="2" destOrd="0" presId="urn:microsoft.com/office/officeart/2018/2/layout/IconLabelList"/>
    <dgm:cxn modelId="{2A3FEE76-CAE8-4486-B5DA-8AA72885A3F5}" type="presParOf" srcId="{DFBBDA0D-DF7B-4187-B7DC-AC28A01BD819}" destId="{CE932095-7958-4B9B-8A20-36D27A0022CF}" srcOrd="0" destOrd="0" presId="urn:microsoft.com/office/officeart/2018/2/layout/IconLabelList"/>
    <dgm:cxn modelId="{E232A436-20FC-4825-8EDA-4A38C2C8969F}" type="presParOf" srcId="{DFBBDA0D-DF7B-4187-B7DC-AC28A01BD819}" destId="{B28BF19D-91B6-4D04-A470-467ACFCAA634}" srcOrd="1" destOrd="0" presId="urn:microsoft.com/office/officeart/2018/2/layout/IconLabelList"/>
    <dgm:cxn modelId="{09323F67-ECFB-4C78-9069-AE5314D526A3}" type="presParOf" srcId="{DFBBDA0D-DF7B-4187-B7DC-AC28A01BD819}" destId="{63DAB2F9-A0F3-4A7E-8E2D-2B5E59F2F6F0}" srcOrd="2" destOrd="0" presId="urn:microsoft.com/office/officeart/2018/2/layout/IconLabelList"/>
    <dgm:cxn modelId="{048092F8-5380-46FD-AAAA-CFA45E61FE02}" type="presParOf" srcId="{D22F2574-C69B-4AC1-984B-C4FD792E9081}" destId="{9DCA5ECF-75F9-4766-8A72-7CC900CC0282}" srcOrd="3" destOrd="0" presId="urn:microsoft.com/office/officeart/2018/2/layout/IconLabelList"/>
    <dgm:cxn modelId="{1A25AF44-62F5-4AB0-A75E-2A3B1147BE1F}" type="presParOf" srcId="{D22F2574-C69B-4AC1-984B-C4FD792E9081}" destId="{ECC31AD5-D8AD-4A0D-8E53-226E2113E87C}" srcOrd="4" destOrd="0" presId="urn:microsoft.com/office/officeart/2018/2/layout/IconLabelList"/>
    <dgm:cxn modelId="{0A78042B-4873-4247-B00C-89E0673A03D0}" type="presParOf" srcId="{ECC31AD5-D8AD-4A0D-8E53-226E2113E87C}" destId="{CD1E9473-4357-44DE-ACB6-98A9D1250D68}" srcOrd="0" destOrd="0" presId="urn:microsoft.com/office/officeart/2018/2/layout/IconLabelList"/>
    <dgm:cxn modelId="{F9DC007C-BC31-4F45-80B2-45643DC5EDF6}" type="presParOf" srcId="{ECC31AD5-D8AD-4A0D-8E53-226E2113E87C}" destId="{A859B7F0-04D5-4D6F-A705-37892AB9DA18}" srcOrd="1" destOrd="0" presId="urn:microsoft.com/office/officeart/2018/2/layout/IconLabelList"/>
    <dgm:cxn modelId="{46695DB0-CF66-4279-AC78-28F201EC169D}" type="presParOf" srcId="{ECC31AD5-D8AD-4A0D-8E53-226E2113E87C}" destId="{E12CA101-4824-423F-865D-13D3B03176B4}" srcOrd="2" destOrd="0" presId="urn:microsoft.com/office/officeart/2018/2/layout/IconLabelList"/>
    <dgm:cxn modelId="{CA4EEE37-4F72-4921-AF46-D0E4A95183A0}" type="presParOf" srcId="{D22F2574-C69B-4AC1-984B-C4FD792E9081}" destId="{3027030D-5F12-4604-A76C-2DBF38B570B8}" srcOrd="5" destOrd="0" presId="urn:microsoft.com/office/officeart/2018/2/layout/IconLabelList"/>
    <dgm:cxn modelId="{AC49D75C-49AD-42FA-8635-E09C2E7653BC}" type="presParOf" srcId="{D22F2574-C69B-4AC1-984B-C4FD792E9081}" destId="{03E464AC-6666-4455-8211-F645D1310A94}" srcOrd="6" destOrd="0" presId="urn:microsoft.com/office/officeart/2018/2/layout/IconLabelList"/>
    <dgm:cxn modelId="{64078C66-FAFB-4199-9EB3-5BD18FB44B71}" type="presParOf" srcId="{03E464AC-6666-4455-8211-F645D1310A94}" destId="{A350A86B-0D29-4D20-BA84-C1E19BE4AA29}" srcOrd="0" destOrd="0" presId="urn:microsoft.com/office/officeart/2018/2/layout/IconLabelList"/>
    <dgm:cxn modelId="{C11C9650-87E9-4057-8331-DDB292ECFBD9}" type="presParOf" srcId="{03E464AC-6666-4455-8211-F645D1310A94}" destId="{0A58C1EC-C98F-4C90-B6B3-15CD0BA257FD}" srcOrd="1" destOrd="0" presId="urn:microsoft.com/office/officeart/2018/2/layout/IconLabelList"/>
    <dgm:cxn modelId="{BE1D7AED-0BA7-4ABD-9644-809C27F6EB70}" type="presParOf" srcId="{03E464AC-6666-4455-8211-F645D1310A94}" destId="{97C8B2B0-0FAF-4D9F-8DE9-AF018815C6C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5080EE-2B3F-437D-A1D7-A0EDADEF51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E8A52A-F966-4ADE-8F56-FD6BE55E302E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 panose="020F0302020204030204"/>
            </a:rPr>
            <a:t>Processo no Sapiens</a:t>
          </a:r>
        </a:p>
      </dgm:t>
    </dgm:pt>
    <dgm:pt modelId="{64F51905-61DA-44AA-9E8F-4314B8A852F6}" type="parTrans" cxnId="{D3666EDF-9625-4806-9106-7CA61F510B7B}">
      <dgm:prSet/>
      <dgm:spPr/>
      <dgm:t>
        <a:bodyPr/>
        <a:lstStyle/>
        <a:p>
          <a:endParaRPr lang="en-US"/>
        </a:p>
      </dgm:t>
    </dgm:pt>
    <dgm:pt modelId="{4A042F6A-8C84-4255-B7F9-FD4179215B03}" type="sibTrans" cxnId="{D3666EDF-9625-4806-9106-7CA61F510B7B}">
      <dgm:prSet/>
      <dgm:spPr/>
      <dgm:t>
        <a:bodyPr/>
        <a:lstStyle/>
        <a:p>
          <a:endParaRPr lang="en-US"/>
        </a:p>
      </dgm:t>
    </dgm:pt>
    <dgm:pt modelId="{9D577B16-8908-40EB-898B-F1B526F917DE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 panose="020F0302020204030204"/>
            </a:rPr>
            <a:t>PAD em outro Sistema Eletrônico (SEI, SUAP, ...) </a:t>
          </a:r>
          <a:r>
            <a:rPr lang="pt-BR" b="0" u="sng" dirty="0">
              <a:solidFill>
                <a:schemeClr val="tx1"/>
              </a:solidFill>
              <a:latin typeface="Calibri Light" panose="020F0302020204030204"/>
            </a:rPr>
            <a:t>cadastra</a:t>
          </a:r>
          <a:r>
            <a:rPr lang="pt-BR" dirty="0">
              <a:solidFill>
                <a:schemeClr val="tx1"/>
              </a:solidFill>
              <a:latin typeface="Calibri Light" panose="020F0302020204030204"/>
            </a:rPr>
            <a:t> Equipe como usuário externo, cria link de acesso com validade mínima de 24 meses OU </a:t>
          </a:r>
          <a:r>
            <a:rPr lang="pt-BR" u="sng" dirty="0">
              <a:solidFill>
                <a:schemeClr val="tx1"/>
              </a:solidFill>
              <a:latin typeface="Calibri Light" panose="020F0302020204030204"/>
            </a:rPr>
            <a:t>certifica</a:t>
          </a:r>
          <a:r>
            <a:rPr lang="pt-BR" dirty="0">
              <a:solidFill>
                <a:schemeClr val="tx1"/>
              </a:solidFill>
              <a:latin typeface="Calibri Light" panose="020F0302020204030204"/>
            </a:rPr>
            <a:t> a integralidade dos autos</a:t>
          </a:r>
        </a:p>
      </dgm:t>
    </dgm:pt>
    <dgm:pt modelId="{FF63DDC8-6B84-4D72-B43A-096F733E08FB}" type="parTrans" cxnId="{3ABF527D-54C0-439E-AD3C-C618AACA0DCB}">
      <dgm:prSet/>
      <dgm:spPr/>
    </dgm:pt>
    <dgm:pt modelId="{BE50C922-A6F7-4E6C-9A8A-1FCE8CF38B1F}" type="sibTrans" cxnId="{3ABF527D-54C0-439E-AD3C-C618AACA0DCB}">
      <dgm:prSet/>
      <dgm:spPr/>
      <dgm:t>
        <a:bodyPr/>
        <a:lstStyle/>
        <a:p>
          <a:endParaRPr lang="pt-BR"/>
        </a:p>
      </dgm:t>
    </dgm:pt>
    <dgm:pt modelId="{E036917A-F5F4-4387-AA95-110C28607F2D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 panose="020F0302020204030204"/>
            </a:rPr>
            <a:t>PF preenche checklist de instrução processual (tabela de prescrição, processo judicializado, requisitos)</a:t>
          </a:r>
        </a:p>
      </dgm:t>
    </dgm:pt>
    <dgm:pt modelId="{7FD142F6-0C1E-4C1F-867F-AF87D703A069}" type="parTrans" cxnId="{10A6A9FE-60F3-4BDC-8802-4E5F70231A0A}">
      <dgm:prSet/>
      <dgm:spPr/>
    </dgm:pt>
    <dgm:pt modelId="{06843695-71DF-408C-A0E9-7DA630EE2E27}" type="sibTrans" cxnId="{10A6A9FE-60F3-4BDC-8802-4E5F70231A0A}">
      <dgm:prSet/>
      <dgm:spPr/>
      <dgm:t>
        <a:bodyPr/>
        <a:lstStyle/>
        <a:p>
          <a:endParaRPr lang="pt-BR"/>
        </a:p>
      </dgm:t>
    </dgm:pt>
    <dgm:pt modelId="{E4CAB989-56F2-4608-98EC-B3877D96201E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 panose="020F0302020204030204"/>
            </a:rPr>
            <a:t>Concessão de acesso aos depoimentos em Google Drive para:  pgf.epad@agu.gov.br</a:t>
          </a:r>
        </a:p>
      </dgm:t>
    </dgm:pt>
    <dgm:pt modelId="{CD9B8745-937A-4117-B8E2-D91D87A2C4E3}" type="parTrans" cxnId="{4ED747E9-8661-4D2A-A206-D5AE800B33D0}">
      <dgm:prSet/>
      <dgm:spPr/>
    </dgm:pt>
    <dgm:pt modelId="{FB09A97B-E945-4FD5-BA9C-CA18A346E434}" type="sibTrans" cxnId="{4ED747E9-8661-4D2A-A206-D5AE800B33D0}">
      <dgm:prSet/>
      <dgm:spPr/>
      <dgm:t>
        <a:bodyPr/>
        <a:lstStyle/>
        <a:p>
          <a:endParaRPr lang="pt-BR"/>
        </a:p>
      </dgm:t>
    </dgm:pt>
    <dgm:pt modelId="{94CA4EBB-6A6A-4CCD-BEB6-C30F9C0FCDBE}" type="pres">
      <dgm:prSet presAssocID="{2E5080EE-2B3F-437D-A1D7-A0EDADEF51A1}" presName="linearFlow" presStyleCnt="0">
        <dgm:presLayoutVars>
          <dgm:resizeHandles val="exact"/>
        </dgm:presLayoutVars>
      </dgm:prSet>
      <dgm:spPr/>
    </dgm:pt>
    <dgm:pt modelId="{BDC7126A-7A6D-4F45-B5B9-7837E223DA10}" type="pres">
      <dgm:prSet presAssocID="{5EE8A52A-F966-4ADE-8F56-FD6BE55E302E}" presName="node" presStyleLbl="node1" presStyleIdx="0" presStyleCnt="4" custScaleX="98045">
        <dgm:presLayoutVars>
          <dgm:bulletEnabled val="1"/>
        </dgm:presLayoutVars>
      </dgm:prSet>
      <dgm:spPr/>
    </dgm:pt>
    <dgm:pt modelId="{DED3B9E3-5C11-44F6-A70A-658CAE0E7E89}" type="pres">
      <dgm:prSet presAssocID="{4A042F6A-8C84-4255-B7F9-FD4179215B03}" presName="sibTrans" presStyleLbl="sibTrans2D1" presStyleIdx="0" presStyleCnt="3"/>
      <dgm:spPr/>
    </dgm:pt>
    <dgm:pt modelId="{8DACA4AF-FEBE-472C-B073-6544440AF2F3}" type="pres">
      <dgm:prSet presAssocID="{4A042F6A-8C84-4255-B7F9-FD4179215B03}" presName="connectorText" presStyleLbl="sibTrans2D1" presStyleIdx="0" presStyleCnt="3"/>
      <dgm:spPr/>
    </dgm:pt>
    <dgm:pt modelId="{4941A9C9-2F90-49C9-B83D-DE31DDEEBECD}" type="pres">
      <dgm:prSet presAssocID="{9D577B16-8908-40EB-898B-F1B526F917DE}" presName="node" presStyleLbl="node1" presStyleIdx="1" presStyleCnt="4">
        <dgm:presLayoutVars>
          <dgm:bulletEnabled val="1"/>
        </dgm:presLayoutVars>
      </dgm:prSet>
      <dgm:spPr/>
    </dgm:pt>
    <dgm:pt modelId="{B9C1C912-19B7-4099-A930-893EBF072ACC}" type="pres">
      <dgm:prSet presAssocID="{BE50C922-A6F7-4E6C-9A8A-1FCE8CF38B1F}" presName="sibTrans" presStyleLbl="sibTrans2D1" presStyleIdx="1" presStyleCnt="3"/>
      <dgm:spPr/>
    </dgm:pt>
    <dgm:pt modelId="{35F5B031-E1A7-4430-B395-24C1F1AD15B9}" type="pres">
      <dgm:prSet presAssocID="{BE50C922-A6F7-4E6C-9A8A-1FCE8CF38B1F}" presName="connectorText" presStyleLbl="sibTrans2D1" presStyleIdx="1" presStyleCnt="3"/>
      <dgm:spPr/>
    </dgm:pt>
    <dgm:pt modelId="{E02DC78F-84F3-4223-99D6-D6A4742BD98A}" type="pres">
      <dgm:prSet presAssocID="{E4CAB989-56F2-4608-98EC-B3877D96201E}" presName="node" presStyleLbl="node1" presStyleIdx="2" presStyleCnt="4">
        <dgm:presLayoutVars>
          <dgm:bulletEnabled val="1"/>
        </dgm:presLayoutVars>
      </dgm:prSet>
      <dgm:spPr/>
    </dgm:pt>
    <dgm:pt modelId="{154B3670-CE4B-49B1-B7CD-F2F5BBA89D16}" type="pres">
      <dgm:prSet presAssocID="{FB09A97B-E945-4FD5-BA9C-CA18A346E434}" presName="sibTrans" presStyleLbl="sibTrans2D1" presStyleIdx="2" presStyleCnt="3"/>
      <dgm:spPr/>
    </dgm:pt>
    <dgm:pt modelId="{1BB4DA62-F64F-4B04-9B8A-AECF41414158}" type="pres">
      <dgm:prSet presAssocID="{FB09A97B-E945-4FD5-BA9C-CA18A346E434}" presName="connectorText" presStyleLbl="sibTrans2D1" presStyleIdx="2" presStyleCnt="3"/>
      <dgm:spPr/>
    </dgm:pt>
    <dgm:pt modelId="{373B6C8F-0678-4640-A03F-CD14E215C562}" type="pres">
      <dgm:prSet presAssocID="{E036917A-F5F4-4387-AA95-110C28607F2D}" presName="node" presStyleLbl="node1" presStyleIdx="3" presStyleCnt="4">
        <dgm:presLayoutVars>
          <dgm:bulletEnabled val="1"/>
        </dgm:presLayoutVars>
      </dgm:prSet>
      <dgm:spPr/>
    </dgm:pt>
  </dgm:ptLst>
  <dgm:cxnLst>
    <dgm:cxn modelId="{534AB319-5886-4154-B793-4F203E40F667}" type="presOf" srcId="{FB09A97B-E945-4FD5-BA9C-CA18A346E434}" destId="{1BB4DA62-F64F-4B04-9B8A-AECF41414158}" srcOrd="1" destOrd="0" presId="urn:microsoft.com/office/officeart/2005/8/layout/process2"/>
    <dgm:cxn modelId="{78F08B1F-162A-4A75-A567-8CC6F9F0AA7B}" type="presOf" srcId="{FB09A97B-E945-4FD5-BA9C-CA18A346E434}" destId="{154B3670-CE4B-49B1-B7CD-F2F5BBA89D16}" srcOrd="0" destOrd="0" presId="urn:microsoft.com/office/officeart/2005/8/layout/process2"/>
    <dgm:cxn modelId="{EF502B42-A649-49FE-9651-4434A8C7FC49}" type="presOf" srcId="{BE50C922-A6F7-4E6C-9A8A-1FCE8CF38B1F}" destId="{35F5B031-E1A7-4430-B395-24C1F1AD15B9}" srcOrd="1" destOrd="0" presId="urn:microsoft.com/office/officeart/2005/8/layout/process2"/>
    <dgm:cxn modelId="{22AD5A6A-8EE4-4EBB-936C-AE8C699A4E79}" type="presOf" srcId="{4A042F6A-8C84-4255-B7F9-FD4179215B03}" destId="{DED3B9E3-5C11-44F6-A70A-658CAE0E7E89}" srcOrd="0" destOrd="0" presId="urn:microsoft.com/office/officeart/2005/8/layout/process2"/>
    <dgm:cxn modelId="{3ABF527D-54C0-439E-AD3C-C618AACA0DCB}" srcId="{2E5080EE-2B3F-437D-A1D7-A0EDADEF51A1}" destId="{9D577B16-8908-40EB-898B-F1B526F917DE}" srcOrd="1" destOrd="0" parTransId="{FF63DDC8-6B84-4D72-B43A-096F733E08FB}" sibTransId="{BE50C922-A6F7-4E6C-9A8A-1FCE8CF38B1F}"/>
    <dgm:cxn modelId="{1D150987-FFC6-44D3-9B34-A570908D73BF}" type="presOf" srcId="{9D577B16-8908-40EB-898B-F1B526F917DE}" destId="{4941A9C9-2F90-49C9-B83D-DE31DDEEBECD}" srcOrd="0" destOrd="0" presId="urn:microsoft.com/office/officeart/2005/8/layout/process2"/>
    <dgm:cxn modelId="{8D8FA68F-4330-4A53-88B3-17E72E5A4BEB}" type="presOf" srcId="{E036917A-F5F4-4387-AA95-110C28607F2D}" destId="{373B6C8F-0678-4640-A03F-CD14E215C562}" srcOrd="0" destOrd="0" presId="urn:microsoft.com/office/officeart/2005/8/layout/process2"/>
    <dgm:cxn modelId="{83AE48A1-EBF8-4254-8A26-ACED2B6D28D2}" type="presOf" srcId="{2E5080EE-2B3F-437D-A1D7-A0EDADEF51A1}" destId="{94CA4EBB-6A6A-4CCD-BEB6-C30F9C0FCDBE}" srcOrd="0" destOrd="0" presId="urn:microsoft.com/office/officeart/2005/8/layout/process2"/>
    <dgm:cxn modelId="{645370BD-252C-4941-8C2A-3BDD67260A19}" type="presOf" srcId="{4A042F6A-8C84-4255-B7F9-FD4179215B03}" destId="{8DACA4AF-FEBE-472C-B073-6544440AF2F3}" srcOrd="1" destOrd="0" presId="urn:microsoft.com/office/officeart/2005/8/layout/process2"/>
    <dgm:cxn modelId="{17EBFFC1-C676-4341-AF1E-B010E6CC5061}" type="presOf" srcId="{5EE8A52A-F966-4ADE-8F56-FD6BE55E302E}" destId="{BDC7126A-7A6D-4F45-B5B9-7837E223DA10}" srcOrd="0" destOrd="0" presId="urn:microsoft.com/office/officeart/2005/8/layout/process2"/>
    <dgm:cxn modelId="{D3666EDF-9625-4806-9106-7CA61F510B7B}" srcId="{2E5080EE-2B3F-437D-A1D7-A0EDADEF51A1}" destId="{5EE8A52A-F966-4ADE-8F56-FD6BE55E302E}" srcOrd="0" destOrd="0" parTransId="{64F51905-61DA-44AA-9E8F-4314B8A852F6}" sibTransId="{4A042F6A-8C84-4255-B7F9-FD4179215B03}"/>
    <dgm:cxn modelId="{4ED747E9-8661-4D2A-A206-D5AE800B33D0}" srcId="{2E5080EE-2B3F-437D-A1D7-A0EDADEF51A1}" destId="{E4CAB989-56F2-4608-98EC-B3877D96201E}" srcOrd="2" destOrd="0" parTransId="{CD9B8745-937A-4117-B8E2-D91D87A2C4E3}" sibTransId="{FB09A97B-E945-4FD5-BA9C-CA18A346E434}"/>
    <dgm:cxn modelId="{40E885F2-7304-4344-9401-5E9C8256CB40}" type="presOf" srcId="{BE50C922-A6F7-4E6C-9A8A-1FCE8CF38B1F}" destId="{B9C1C912-19B7-4099-A930-893EBF072ACC}" srcOrd="0" destOrd="0" presId="urn:microsoft.com/office/officeart/2005/8/layout/process2"/>
    <dgm:cxn modelId="{6BD870FD-0CD4-4603-8004-FDEF1129D859}" type="presOf" srcId="{E4CAB989-56F2-4608-98EC-B3877D96201E}" destId="{E02DC78F-84F3-4223-99D6-D6A4742BD98A}" srcOrd="0" destOrd="0" presId="urn:microsoft.com/office/officeart/2005/8/layout/process2"/>
    <dgm:cxn modelId="{10A6A9FE-60F3-4BDC-8802-4E5F70231A0A}" srcId="{2E5080EE-2B3F-437D-A1D7-A0EDADEF51A1}" destId="{E036917A-F5F4-4387-AA95-110C28607F2D}" srcOrd="3" destOrd="0" parTransId="{7FD142F6-0C1E-4C1F-867F-AF87D703A069}" sibTransId="{06843695-71DF-408C-A0E9-7DA630EE2E27}"/>
    <dgm:cxn modelId="{55B8CD2B-0261-4789-8C5D-82DE86EB4A99}" type="presParOf" srcId="{94CA4EBB-6A6A-4CCD-BEB6-C30F9C0FCDBE}" destId="{BDC7126A-7A6D-4F45-B5B9-7837E223DA10}" srcOrd="0" destOrd="0" presId="urn:microsoft.com/office/officeart/2005/8/layout/process2"/>
    <dgm:cxn modelId="{3E496622-1D43-4BB0-A055-9D4A1AD96B98}" type="presParOf" srcId="{94CA4EBB-6A6A-4CCD-BEB6-C30F9C0FCDBE}" destId="{DED3B9E3-5C11-44F6-A70A-658CAE0E7E89}" srcOrd="1" destOrd="0" presId="urn:microsoft.com/office/officeart/2005/8/layout/process2"/>
    <dgm:cxn modelId="{76FC1770-A76A-4399-82C6-C08701AF1AA0}" type="presParOf" srcId="{DED3B9E3-5C11-44F6-A70A-658CAE0E7E89}" destId="{8DACA4AF-FEBE-472C-B073-6544440AF2F3}" srcOrd="0" destOrd="0" presId="urn:microsoft.com/office/officeart/2005/8/layout/process2"/>
    <dgm:cxn modelId="{A6FC01BC-9A0C-445B-B3B9-AF6BF0218BF6}" type="presParOf" srcId="{94CA4EBB-6A6A-4CCD-BEB6-C30F9C0FCDBE}" destId="{4941A9C9-2F90-49C9-B83D-DE31DDEEBECD}" srcOrd="2" destOrd="0" presId="urn:microsoft.com/office/officeart/2005/8/layout/process2"/>
    <dgm:cxn modelId="{EF1780DF-B0DB-404B-94F2-876D84673673}" type="presParOf" srcId="{94CA4EBB-6A6A-4CCD-BEB6-C30F9C0FCDBE}" destId="{B9C1C912-19B7-4099-A930-893EBF072ACC}" srcOrd="3" destOrd="0" presId="urn:microsoft.com/office/officeart/2005/8/layout/process2"/>
    <dgm:cxn modelId="{6B80AB6C-9707-4D85-8380-AC9779B35C8D}" type="presParOf" srcId="{B9C1C912-19B7-4099-A930-893EBF072ACC}" destId="{35F5B031-E1A7-4430-B395-24C1F1AD15B9}" srcOrd="0" destOrd="0" presId="urn:microsoft.com/office/officeart/2005/8/layout/process2"/>
    <dgm:cxn modelId="{5AD33821-1EFE-4042-AB3E-B2EBC2888777}" type="presParOf" srcId="{94CA4EBB-6A6A-4CCD-BEB6-C30F9C0FCDBE}" destId="{E02DC78F-84F3-4223-99D6-D6A4742BD98A}" srcOrd="4" destOrd="0" presId="urn:microsoft.com/office/officeart/2005/8/layout/process2"/>
    <dgm:cxn modelId="{2B6A7644-D114-47DE-9B51-D46D9E8CBE98}" type="presParOf" srcId="{94CA4EBB-6A6A-4CCD-BEB6-C30F9C0FCDBE}" destId="{154B3670-CE4B-49B1-B7CD-F2F5BBA89D16}" srcOrd="5" destOrd="0" presId="urn:microsoft.com/office/officeart/2005/8/layout/process2"/>
    <dgm:cxn modelId="{96345194-2AE0-47DB-B4CE-B1ED6AEC3E1F}" type="presParOf" srcId="{154B3670-CE4B-49B1-B7CD-F2F5BBA89D16}" destId="{1BB4DA62-F64F-4B04-9B8A-AECF41414158}" srcOrd="0" destOrd="0" presId="urn:microsoft.com/office/officeart/2005/8/layout/process2"/>
    <dgm:cxn modelId="{635E6CB1-81CB-4B06-8AD5-2847B6D91110}" type="presParOf" srcId="{94CA4EBB-6A6A-4CCD-BEB6-C30F9C0FCDBE}" destId="{373B6C8F-0678-4640-A03F-CD14E215C56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5080EE-2B3F-437D-A1D7-A0EDADEF51A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E8A52A-F966-4ADE-8F56-FD6BE55E302E}">
      <dgm:prSet phldr="0"/>
      <dgm:spPr/>
      <dgm:t>
        <a:bodyPr/>
        <a:lstStyle/>
        <a:p>
          <a:r>
            <a:rPr lang="pt-BR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Análise preliminar Coordenação EPAD</a:t>
          </a:r>
          <a:endParaRPr lang="pt-BR" dirty="0">
            <a:latin typeface="Calibri Light"/>
            <a:ea typeface="Open Sans"/>
            <a:cs typeface="Open Sans"/>
          </a:endParaRPr>
        </a:p>
      </dgm:t>
    </dgm:pt>
    <dgm:pt modelId="{64F51905-61DA-44AA-9E8F-4314B8A852F6}" type="parTrans" cxnId="{D3666EDF-9625-4806-9106-7CA61F510B7B}">
      <dgm:prSet/>
      <dgm:spPr/>
      <dgm:t>
        <a:bodyPr/>
        <a:lstStyle/>
        <a:p>
          <a:endParaRPr lang="en-US"/>
        </a:p>
      </dgm:t>
    </dgm:pt>
    <dgm:pt modelId="{4A042F6A-8C84-4255-B7F9-FD4179215B03}" type="sibTrans" cxnId="{D3666EDF-9625-4806-9106-7CA61F510B7B}">
      <dgm:prSet/>
      <dgm:spPr/>
      <dgm:t>
        <a:bodyPr/>
        <a:lstStyle/>
        <a:p>
          <a:endParaRPr lang="en-US"/>
        </a:p>
      </dgm:t>
    </dgm:pt>
    <dgm:pt modelId="{9D577B16-8908-40EB-898B-F1B526F917DE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Distribui ou devolve para instrução </a:t>
          </a:r>
          <a:endParaRPr lang="pt-BR" dirty="0">
            <a:latin typeface="Calibri Light"/>
            <a:ea typeface="Open Sans"/>
            <a:cs typeface="Open Sans"/>
          </a:endParaRPr>
        </a:p>
      </dgm:t>
    </dgm:pt>
    <dgm:pt modelId="{FF63DDC8-6B84-4D72-B43A-096F733E08FB}" type="parTrans" cxnId="{3ABF527D-54C0-439E-AD3C-C618AACA0DCB}">
      <dgm:prSet/>
      <dgm:spPr/>
    </dgm:pt>
    <dgm:pt modelId="{BE50C922-A6F7-4E6C-9A8A-1FCE8CF38B1F}" type="sibTrans" cxnId="{3ABF527D-54C0-439E-AD3C-C618AACA0DCB}">
      <dgm:prSet/>
      <dgm:spPr/>
      <dgm:t>
        <a:bodyPr/>
        <a:lstStyle/>
        <a:p>
          <a:endParaRPr lang="pt-BR"/>
        </a:p>
      </dgm:t>
    </dgm:pt>
    <dgm:pt modelId="{055FE640-365C-4E9F-AC73-FFD78E76CE72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Elaborado Parecer jurídico</a:t>
          </a:r>
        </a:p>
      </dgm:t>
    </dgm:pt>
    <dgm:pt modelId="{07721E07-070E-4075-89C8-9FC2A4958709}" type="parTrans" cxnId="{28B07D5C-1F50-4F4B-BD1A-78174010B0BB}">
      <dgm:prSet/>
      <dgm:spPr/>
    </dgm:pt>
    <dgm:pt modelId="{8208E594-696D-47FA-9049-4F8DD12B6282}" type="sibTrans" cxnId="{28B07D5C-1F50-4F4B-BD1A-78174010B0BB}">
      <dgm:prSet/>
      <dgm:spPr/>
      <dgm:t>
        <a:bodyPr/>
        <a:lstStyle/>
        <a:p>
          <a:endParaRPr lang="pt-BR"/>
        </a:p>
      </dgm:t>
    </dgm:pt>
    <dgm:pt modelId="{B66D539A-40E6-4287-8B67-C5B3DFE8DE63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Submete à aprovação do Procurador-Chefe</a:t>
          </a:r>
        </a:p>
      </dgm:t>
    </dgm:pt>
    <dgm:pt modelId="{82658652-1110-4FF3-A1E6-B08CE5FE94D0}" type="parTrans" cxnId="{FF13AA94-DC64-4D3F-9EE8-B7C8AF5C571E}">
      <dgm:prSet/>
      <dgm:spPr/>
    </dgm:pt>
    <dgm:pt modelId="{B0B096AE-639D-4FF1-ACD3-E6CE8597A9A9}" type="sibTrans" cxnId="{FF13AA94-DC64-4D3F-9EE8-B7C8AF5C571E}">
      <dgm:prSet/>
      <dgm:spPr/>
      <dgm:t>
        <a:bodyPr/>
        <a:lstStyle/>
        <a:p>
          <a:endParaRPr lang="pt-BR"/>
        </a:p>
      </dgm:t>
    </dgm:pt>
    <dgm:pt modelId="{2D708F8E-93E4-4250-A3F5-7B1B9028B771}">
      <dgm:prSet phldr="0"/>
      <dgm:spPr/>
      <dgm:t>
        <a:bodyPr/>
        <a:lstStyle/>
        <a:p>
          <a:pPr rtl="0"/>
          <a:r>
            <a:rPr lang="pt-BR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Caso Procurador-Chefe estiver afastado legalmente ou impedido, Coordenador da EPAD aprova</a:t>
          </a:r>
        </a:p>
      </dgm:t>
    </dgm:pt>
    <dgm:pt modelId="{9E7D61C3-CCBF-4716-B107-A1E84F67B948}" type="parTrans" cxnId="{15F73515-5264-4CC7-8686-AB1A179D4FB0}">
      <dgm:prSet/>
      <dgm:spPr/>
    </dgm:pt>
    <dgm:pt modelId="{EF83E30B-15C7-4AFB-A9D9-4FDBB20D2383}" type="sibTrans" cxnId="{15F73515-5264-4CC7-8686-AB1A179D4FB0}">
      <dgm:prSet/>
      <dgm:spPr/>
      <dgm:t>
        <a:bodyPr/>
        <a:lstStyle/>
        <a:p>
          <a:endParaRPr lang="pt-BR"/>
        </a:p>
      </dgm:t>
    </dgm:pt>
    <dgm:pt modelId="{F3996DB2-6A59-4BD3-8C82-C133A9AF9435}">
      <dgm:prSet phldr="0"/>
      <dgm:spPr/>
      <dgm:t>
        <a:bodyPr/>
        <a:lstStyle/>
        <a:p>
          <a:pPr rtl="0"/>
          <a:r>
            <a:rPr lang="pt-BR" b="0" dirty="0">
              <a:solidFill>
                <a:srgbClr val="000000"/>
              </a:solidFill>
              <a:latin typeface="Calibri Light"/>
              <a:ea typeface="Open Sans"/>
              <a:cs typeface="Calibri"/>
            </a:rPr>
            <a:t>Abre tarefa de "ELABORAR MANIFESTAÇÃO JURÍDICA CONSULTIVA" para o protocolo da EPAD</a:t>
          </a:r>
          <a:endParaRPr lang="pt-BR" b="0" dirty="0">
            <a:solidFill>
              <a:schemeClr val="tx2"/>
            </a:solidFill>
            <a:latin typeface="Calibri Light"/>
            <a:ea typeface="Open Sans"/>
            <a:cs typeface="Calibri"/>
          </a:endParaRPr>
        </a:p>
      </dgm:t>
    </dgm:pt>
    <dgm:pt modelId="{4C9822EF-3B9D-46D3-A6AC-C10662BB9749}" type="parTrans" cxnId="{CE8CD55B-3FBF-48F8-8B4F-B6E1C8161491}">
      <dgm:prSet/>
      <dgm:spPr/>
    </dgm:pt>
    <dgm:pt modelId="{AB542D54-FABA-40B2-A13E-FF84F9D0C9F2}" type="sibTrans" cxnId="{CE8CD55B-3FBF-48F8-8B4F-B6E1C8161491}">
      <dgm:prSet/>
      <dgm:spPr/>
      <dgm:t>
        <a:bodyPr/>
        <a:lstStyle/>
        <a:p>
          <a:endParaRPr lang="pt-BR"/>
        </a:p>
      </dgm:t>
    </dgm:pt>
    <dgm:pt modelId="{94CA4EBB-6A6A-4CCD-BEB6-C30F9C0FCDBE}" type="pres">
      <dgm:prSet presAssocID="{2E5080EE-2B3F-437D-A1D7-A0EDADEF51A1}" presName="linearFlow" presStyleCnt="0">
        <dgm:presLayoutVars>
          <dgm:resizeHandles val="exact"/>
        </dgm:presLayoutVars>
      </dgm:prSet>
      <dgm:spPr/>
    </dgm:pt>
    <dgm:pt modelId="{100693F8-FD60-4831-8FDF-574D05A82A13}" type="pres">
      <dgm:prSet presAssocID="{F3996DB2-6A59-4BD3-8C82-C133A9AF9435}" presName="node" presStyleLbl="node1" presStyleIdx="0" presStyleCnt="4">
        <dgm:presLayoutVars>
          <dgm:bulletEnabled val="1"/>
        </dgm:presLayoutVars>
      </dgm:prSet>
      <dgm:spPr/>
    </dgm:pt>
    <dgm:pt modelId="{B6B2E250-0DA6-4A3F-87B5-BADD782427B1}" type="pres">
      <dgm:prSet presAssocID="{AB542D54-FABA-40B2-A13E-FF84F9D0C9F2}" presName="sibTrans" presStyleLbl="sibTrans2D1" presStyleIdx="0" presStyleCnt="3"/>
      <dgm:spPr/>
    </dgm:pt>
    <dgm:pt modelId="{CFC959EC-A579-457B-8B46-396797456EDD}" type="pres">
      <dgm:prSet presAssocID="{AB542D54-FABA-40B2-A13E-FF84F9D0C9F2}" presName="connectorText" presStyleLbl="sibTrans2D1" presStyleIdx="0" presStyleCnt="3"/>
      <dgm:spPr/>
    </dgm:pt>
    <dgm:pt modelId="{BDC7126A-7A6D-4F45-B5B9-7837E223DA10}" type="pres">
      <dgm:prSet presAssocID="{5EE8A52A-F966-4ADE-8F56-FD6BE55E302E}" presName="node" presStyleLbl="node1" presStyleIdx="1" presStyleCnt="4" custScaleX="98045">
        <dgm:presLayoutVars>
          <dgm:bulletEnabled val="1"/>
        </dgm:presLayoutVars>
      </dgm:prSet>
      <dgm:spPr/>
    </dgm:pt>
    <dgm:pt modelId="{DED3B9E3-5C11-44F6-A70A-658CAE0E7E89}" type="pres">
      <dgm:prSet presAssocID="{4A042F6A-8C84-4255-B7F9-FD4179215B03}" presName="sibTrans" presStyleLbl="sibTrans2D1" presStyleIdx="1" presStyleCnt="3"/>
      <dgm:spPr/>
    </dgm:pt>
    <dgm:pt modelId="{8DACA4AF-FEBE-472C-B073-6544440AF2F3}" type="pres">
      <dgm:prSet presAssocID="{4A042F6A-8C84-4255-B7F9-FD4179215B03}" presName="connectorText" presStyleLbl="sibTrans2D1" presStyleIdx="1" presStyleCnt="3"/>
      <dgm:spPr/>
    </dgm:pt>
    <dgm:pt modelId="{4941A9C9-2F90-49C9-B83D-DE31DDEEBECD}" type="pres">
      <dgm:prSet presAssocID="{9D577B16-8908-40EB-898B-F1B526F917DE}" presName="node" presStyleLbl="node1" presStyleIdx="2" presStyleCnt="4">
        <dgm:presLayoutVars>
          <dgm:bulletEnabled val="1"/>
        </dgm:presLayoutVars>
      </dgm:prSet>
      <dgm:spPr/>
    </dgm:pt>
    <dgm:pt modelId="{B9C1C912-19B7-4099-A930-893EBF072ACC}" type="pres">
      <dgm:prSet presAssocID="{BE50C922-A6F7-4E6C-9A8A-1FCE8CF38B1F}" presName="sibTrans" presStyleLbl="sibTrans2D1" presStyleIdx="2" presStyleCnt="3"/>
      <dgm:spPr/>
    </dgm:pt>
    <dgm:pt modelId="{35F5B031-E1A7-4430-B395-24C1F1AD15B9}" type="pres">
      <dgm:prSet presAssocID="{BE50C922-A6F7-4E6C-9A8A-1FCE8CF38B1F}" presName="connectorText" presStyleLbl="sibTrans2D1" presStyleIdx="2" presStyleCnt="3"/>
      <dgm:spPr/>
    </dgm:pt>
    <dgm:pt modelId="{A7AC5B4D-2AA3-485B-A892-E5A6F163B0A9}" type="pres">
      <dgm:prSet presAssocID="{055FE640-365C-4E9F-AC73-FFD78E76CE72}" presName="node" presStyleLbl="node1" presStyleIdx="3" presStyleCnt="4">
        <dgm:presLayoutVars>
          <dgm:bulletEnabled val="1"/>
        </dgm:presLayoutVars>
      </dgm:prSet>
      <dgm:spPr/>
    </dgm:pt>
  </dgm:ptLst>
  <dgm:cxnLst>
    <dgm:cxn modelId="{15F73515-5264-4CC7-8686-AB1A179D4FB0}" srcId="{055FE640-365C-4E9F-AC73-FFD78E76CE72}" destId="{2D708F8E-93E4-4250-A3F5-7B1B9028B771}" srcOrd="1" destOrd="0" parTransId="{9E7D61C3-CCBF-4716-B107-A1E84F67B948}" sibTransId="{EF83E30B-15C7-4AFB-A9D9-4FDBB20D2383}"/>
    <dgm:cxn modelId="{DA34D43F-6874-423D-B6DC-A19C563EF6D2}" type="presOf" srcId="{AB542D54-FABA-40B2-A13E-FF84F9D0C9F2}" destId="{CFC959EC-A579-457B-8B46-396797456EDD}" srcOrd="1" destOrd="0" presId="urn:microsoft.com/office/officeart/2005/8/layout/process2"/>
    <dgm:cxn modelId="{C8C6A040-ADCD-45B3-B966-B1D4F17A4FEA}" type="presOf" srcId="{4A042F6A-8C84-4255-B7F9-FD4179215B03}" destId="{8DACA4AF-FEBE-472C-B073-6544440AF2F3}" srcOrd="1" destOrd="0" presId="urn:microsoft.com/office/officeart/2005/8/layout/process2"/>
    <dgm:cxn modelId="{CE8CD55B-3FBF-48F8-8B4F-B6E1C8161491}" srcId="{2E5080EE-2B3F-437D-A1D7-A0EDADEF51A1}" destId="{F3996DB2-6A59-4BD3-8C82-C133A9AF9435}" srcOrd="0" destOrd="0" parTransId="{4C9822EF-3B9D-46D3-A6AC-C10662BB9749}" sibTransId="{AB542D54-FABA-40B2-A13E-FF84F9D0C9F2}"/>
    <dgm:cxn modelId="{28B07D5C-1F50-4F4B-BD1A-78174010B0BB}" srcId="{2E5080EE-2B3F-437D-A1D7-A0EDADEF51A1}" destId="{055FE640-365C-4E9F-AC73-FFD78E76CE72}" srcOrd="3" destOrd="0" parTransId="{07721E07-070E-4075-89C8-9FC2A4958709}" sibTransId="{8208E594-696D-47FA-9049-4F8DD12B6282}"/>
    <dgm:cxn modelId="{C990DF52-4700-4417-A67B-FBEA1C93E6C6}" type="presOf" srcId="{2D708F8E-93E4-4250-A3F5-7B1B9028B771}" destId="{A7AC5B4D-2AA3-485B-A892-E5A6F163B0A9}" srcOrd="0" destOrd="2" presId="urn:microsoft.com/office/officeart/2005/8/layout/process2"/>
    <dgm:cxn modelId="{CBB6AC77-6FFF-423E-940A-AA655A4700F4}" type="presOf" srcId="{9D577B16-8908-40EB-898B-F1B526F917DE}" destId="{4941A9C9-2F90-49C9-B83D-DE31DDEEBECD}" srcOrd="0" destOrd="0" presId="urn:microsoft.com/office/officeart/2005/8/layout/process2"/>
    <dgm:cxn modelId="{3ABF527D-54C0-439E-AD3C-C618AACA0DCB}" srcId="{2E5080EE-2B3F-437D-A1D7-A0EDADEF51A1}" destId="{9D577B16-8908-40EB-898B-F1B526F917DE}" srcOrd="2" destOrd="0" parTransId="{FF63DDC8-6B84-4D72-B43A-096F733E08FB}" sibTransId="{BE50C922-A6F7-4E6C-9A8A-1FCE8CF38B1F}"/>
    <dgm:cxn modelId="{A3EEAF90-ACB6-41A1-9831-1464F227A89C}" type="presOf" srcId="{2E5080EE-2B3F-437D-A1D7-A0EDADEF51A1}" destId="{94CA4EBB-6A6A-4CCD-BEB6-C30F9C0FCDBE}" srcOrd="0" destOrd="0" presId="urn:microsoft.com/office/officeart/2005/8/layout/process2"/>
    <dgm:cxn modelId="{FF13AA94-DC64-4D3F-9EE8-B7C8AF5C571E}" srcId="{055FE640-365C-4E9F-AC73-FFD78E76CE72}" destId="{B66D539A-40E6-4287-8B67-C5B3DFE8DE63}" srcOrd="0" destOrd="0" parTransId="{82658652-1110-4FF3-A1E6-B08CE5FE94D0}" sibTransId="{B0B096AE-639D-4FF1-ACD3-E6CE8597A9A9}"/>
    <dgm:cxn modelId="{7E836399-0F39-4775-8F54-4D9C22D144E1}" type="presOf" srcId="{BE50C922-A6F7-4E6C-9A8A-1FCE8CF38B1F}" destId="{35F5B031-E1A7-4430-B395-24C1F1AD15B9}" srcOrd="1" destOrd="0" presId="urn:microsoft.com/office/officeart/2005/8/layout/process2"/>
    <dgm:cxn modelId="{D9B611A3-0A0C-43E9-95F6-6B8D36E53F97}" type="presOf" srcId="{4A042F6A-8C84-4255-B7F9-FD4179215B03}" destId="{DED3B9E3-5C11-44F6-A70A-658CAE0E7E89}" srcOrd="0" destOrd="0" presId="urn:microsoft.com/office/officeart/2005/8/layout/process2"/>
    <dgm:cxn modelId="{78FF2DCC-974F-4412-8A1B-69C365E508AE}" type="presOf" srcId="{AB542D54-FABA-40B2-A13E-FF84F9D0C9F2}" destId="{B6B2E250-0DA6-4A3F-87B5-BADD782427B1}" srcOrd="0" destOrd="0" presId="urn:microsoft.com/office/officeart/2005/8/layout/process2"/>
    <dgm:cxn modelId="{6E315BD2-32B2-4C9D-8AC3-03F4B773C874}" type="presOf" srcId="{5EE8A52A-F966-4ADE-8F56-FD6BE55E302E}" destId="{BDC7126A-7A6D-4F45-B5B9-7837E223DA10}" srcOrd="0" destOrd="0" presId="urn:microsoft.com/office/officeart/2005/8/layout/process2"/>
    <dgm:cxn modelId="{D3666EDF-9625-4806-9106-7CA61F510B7B}" srcId="{2E5080EE-2B3F-437D-A1D7-A0EDADEF51A1}" destId="{5EE8A52A-F966-4ADE-8F56-FD6BE55E302E}" srcOrd="1" destOrd="0" parTransId="{64F51905-61DA-44AA-9E8F-4314B8A852F6}" sibTransId="{4A042F6A-8C84-4255-B7F9-FD4179215B03}"/>
    <dgm:cxn modelId="{04105BE6-C6D0-4608-A9CE-B16E9943513C}" type="presOf" srcId="{B66D539A-40E6-4287-8B67-C5B3DFE8DE63}" destId="{A7AC5B4D-2AA3-485B-A892-E5A6F163B0A9}" srcOrd="0" destOrd="1" presId="urn:microsoft.com/office/officeart/2005/8/layout/process2"/>
    <dgm:cxn modelId="{099B07ED-7DA1-4714-9E25-FE1EF2B94BBD}" type="presOf" srcId="{F3996DB2-6A59-4BD3-8C82-C133A9AF9435}" destId="{100693F8-FD60-4831-8FDF-574D05A82A13}" srcOrd="0" destOrd="0" presId="urn:microsoft.com/office/officeart/2005/8/layout/process2"/>
    <dgm:cxn modelId="{32FA33EF-F672-4C5E-8EB7-CB0D7298E016}" type="presOf" srcId="{055FE640-365C-4E9F-AC73-FFD78E76CE72}" destId="{A7AC5B4D-2AA3-485B-A892-E5A6F163B0A9}" srcOrd="0" destOrd="0" presId="urn:microsoft.com/office/officeart/2005/8/layout/process2"/>
    <dgm:cxn modelId="{963EB9F2-A6EE-4521-A7D5-38D42AA5BE89}" type="presOf" srcId="{BE50C922-A6F7-4E6C-9A8A-1FCE8CF38B1F}" destId="{B9C1C912-19B7-4099-A930-893EBF072ACC}" srcOrd="0" destOrd="0" presId="urn:microsoft.com/office/officeart/2005/8/layout/process2"/>
    <dgm:cxn modelId="{3B605E6E-50B9-4F4C-939A-58C5C8C6935F}" type="presParOf" srcId="{94CA4EBB-6A6A-4CCD-BEB6-C30F9C0FCDBE}" destId="{100693F8-FD60-4831-8FDF-574D05A82A13}" srcOrd="0" destOrd="0" presId="urn:microsoft.com/office/officeart/2005/8/layout/process2"/>
    <dgm:cxn modelId="{AF258153-C235-478F-BD04-010F7B50C792}" type="presParOf" srcId="{94CA4EBB-6A6A-4CCD-BEB6-C30F9C0FCDBE}" destId="{B6B2E250-0DA6-4A3F-87B5-BADD782427B1}" srcOrd="1" destOrd="0" presId="urn:microsoft.com/office/officeart/2005/8/layout/process2"/>
    <dgm:cxn modelId="{8FF09826-1FC1-4E87-B176-8F9C66BAC5AA}" type="presParOf" srcId="{B6B2E250-0DA6-4A3F-87B5-BADD782427B1}" destId="{CFC959EC-A579-457B-8B46-396797456EDD}" srcOrd="0" destOrd="0" presId="urn:microsoft.com/office/officeart/2005/8/layout/process2"/>
    <dgm:cxn modelId="{E2D3CB5A-9DB5-4488-BE88-C18ABF49DFBF}" type="presParOf" srcId="{94CA4EBB-6A6A-4CCD-BEB6-C30F9C0FCDBE}" destId="{BDC7126A-7A6D-4F45-B5B9-7837E223DA10}" srcOrd="2" destOrd="0" presId="urn:microsoft.com/office/officeart/2005/8/layout/process2"/>
    <dgm:cxn modelId="{BBEDE5BC-1894-4529-9DB5-DD2F89FA3079}" type="presParOf" srcId="{94CA4EBB-6A6A-4CCD-BEB6-C30F9C0FCDBE}" destId="{DED3B9E3-5C11-44F6-A70A-658CAE0E7E89}" srcOrd="3" destOrd="0" presId="urn:microsoft.com/office/officeart/2005/8/layout/process2"/>
    <dgm:cxn modelId="{3F483CE2-C855-4B74-BE1B-16CF56711D9E}" type="presParOf" srcId="{DED3B9E3-5C11-44F6-A70A-658CAE0E7E89}" destId="{8DACA4AF-FEBE-472C-B073-6544440AF2F3}" srcOrd="0" destOrd="0" presId="urn:microsoft.com/office/officeart/2005/8/layout/process2"/>
    <dgm:cxn modelId="{CC942311-AE0E-440D-A9F1-2908D2CC2C4A}" type="presParOf" srcId="{94CA4EBB-6A6A-4CCD-BEB6-C30F9C0FCDBE}" destId="{4941A9C9-2F90-49C9-B83D-DE31DDEEBECD}" srcOrd="4" destOrd="0" presId="urn:microsoft.com/office/officeart/2005/8/layout/process2"/>
    <dgm:cxn modelId="{E0584850-D184-4B84-AF79-CCF8EBAD038C}" type="presParOf" srcId="{94CA4EBB-6A6A-4CCD-BEB6-C30F9C0FCDBE}" destId="{B9C1C912-19B7-4099-A930-893EBF072ACC}" srcOrd="5" destOrd="0" presId="urn:microsoft.com/office/officeart/2005/8/layout/process2"/>
    <dgm:cxn modelId="{20783B63-B1AF-44D8-A906-0FD5B17A4DFD}" type="presParOf" srcId="{B9C1C912-19B7-4099-A930-893EBF072ACC}" destId="{35F5B031-E1A7-4430-B395-24C1F1AD15B9}" srcOrd="0" destOrd="0" presId="urn:microsoft.com/office/officeart/2005/8/layout/process2"/>
    <dgm:cxn modelId="{7511586D-4D2C-478D-89BF-6E3C18E82326}" type="presParOf" srcId="{94CA4EBB-6A6A-4CCD-BEB6-C30F9C0FCDBE}" destId="{A7AC5B4D-2AA3-485B-A892-E5A6F163B0A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57E5F-70C2-4674-86CC-F4DAF3DE0EAE}">
      <dsp:nvSpPr>
        <dsp:cNvPr id="0" name=""/>
        <dsp:cNvSpPr/>
      </dsp:nvSpPr>
      <dsp:spPr>
        <a:xfrm>
          <a:off x="671" y="413959"/>
          <a:ext cx="2357230" cy="14968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05BB82-E0CC-486A-8BAE-EE6730C80FE5}">
      <dsp:nvSpPr>
        <dsp:cNvPr id="0" name=""/>
        <dsp:cNvSpPr/>
      </dsp:nvSpPr>
      <dsp:spPr>
        <a:xfrm>
          <a:off x="262586" y="662778"/>
          <a:ext cx="2357230" cy="14968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u="sng" kern="1200">
              <a:latin typeface="Open Sans"/>
              <a:ea typeface="Open Sans"/>
              <a:cs typeface="Open Sans"/>
            </a:rPr>
            <a:t>Função</a:t>
          </a:r>
          <a:r>
            <a:rPr lang="pt-BR" sz="1200" b="1" kern="1200">
              <a:latin typeface="Open Sans"/>
              <a:ea typeface="Open Sans"/>
              <a:cs typeface="Open Sans"/>
            </a:rPr>
            <a:t>: </a:t>
          </a:r>
          <a:r>
            <a:rPr lang="pt-BR" sz="1200" b="0" kern="1200">
              <a:latin typeface="Open Sans"/>
              <a:ea typeface="Open Sans"/>
              <a:cs typeface="Open Sans"/>
            </a:rPr>
            <a:t>Prestar </a:t>
          </a:r>
          <a:r>
            <a:rPr lang="pt-BR" sz="1200" b="1" kern="1200">
              <a:latin typeface="Open Sans"/>
              <a:ea typeface="Open Sans"/>
              <a:cs typeface="Open Sans"/>
            </a:rPr>
            <a:t>consultoria</a:t>
          </a:r>
          <a:r>
            <a:rPr lang="pt-BR" sz="1200" b="0" kern="1200">
              <a:latin typeface="Open Sans"/>
              <a:ea typeface="Open Sans"/>
              <a:cs typeface="Open Sans"/>
            </a:rPr>
            <a:t> nos PADs movidos em face de  </a:t>
          </a:r>
          <a:r>
            <a:rPr lang="pt-BR" sz="1200" b="1" kern="1200">
              <a:latin typeface="Open Sans"/>
              <a:ea typeface="Open Sans"/>
              <a:cs typeface="Open Sans"/>
            </a:rPr>
            <a:t>servidores, </a:t>
          </a:r>
          <a:r>
            <a:rPr lang="pt-BR" sz="1200" kern="1200">
              <a:solidFill>
                <a:srgbClr val="000000"/>
              </a:solidFill>
              <a:latin typeface="Open Sans"/>
              <a:ea typeface="Open Sans"/>
              <a:cs typeface="Open Sans"/>
            </a:rPr>
            <a:t>empregados e pessoal contratado por tempo determinado.</a:t>
          </a:r>
        </a:p>
      </dsp:txBody>
      <dsp:txXfrm>
        <a:off x="306427" y="706619"/>
        <a:ext cx="2269548" cy="1409159"/>
      </dsp:txXfrm>
    </dsp:sp>
    <dsp:sp modelId="{1014326B-89A6-41AA-97B7-55AA9D3C5D56}">
      <dsp:nvSpPr>
        <dsp:cNvPr id="0" name=""/>
        <dsp:cNvSpPr/>
      </dsp:nvSpPr>
      <dsp:spPr>
        <a:xfrm>
          <a:off x="2881731" y="413959"/>
          <a:ext cx="2357230" cy="14968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F783B0-8C98-40AA-B0DC-92C030DC57AF}">
      <dsp:nvSpPr>
        <dsp:cNvPr id="0" name=""/>
        <dsp:cNvSpPr/>
      </dsp:nvSpPr>
      <dsp:spPr>
        <a:xfrm>
          <a:off x="3143645" y="662778"/>
          <a:ext cx="2357230" cy="149684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u="sng" kern="1200">
              <a:latin typeface="Open Sans"/>
              <a:ea typeface="Open Sans"/>
              <a:cs typeface="Open Sans"/>
            </a:rPr>
            <a:t>Objetivo</a:t>
          </a:r>
          <a:r>
            <a:rPr lang="pt-BR" sz="1200" b="1" kern="1200">
              <a:latin typeface="Open Sans"/>
              <a:ea typeface="Open Sans"/>
              <a:cs typeface="Open Sans"/>
            </a:rPr>
            <a:t>: </a:t>
          </a:r>
          <a:r>
            <a:rPr lang="pt-BR" sz="1200" b="0" kern="1200">
              <a:latin typeface="Open Sans"/>
              <a:ea typeface="Open Sans"/>
              <a:cs typeface="Open Sans"/>
            </a:rPr>
            <a:t>Proporcionar </a:t>
          </a:r>
          <a:r>
            <a:rPr lang="pt-BR" sz="1200" b="1" kern="1200">
              <a:latin typeface="Open Sans"/>
              <a:ea typeface="Open Sans"/>
              <a:cs typeface="Open Sans"/>
            </a:rPr>
            <a:t>uniformidade</a:t>
          </a:r>
          <a:r>
            <a:rPr lang="pt-BR" sz="1200" b="0" kern="1200">
              <a:latin typeface="Open Sans"/>
              <a:ea typeface="Open Sans"/>
              <a:cs typeface="Open Sans"/>
            </a:rPr>
            <a:t> nas manifestações jurídicas em PADs em âmbito federal. </a:t>
          </a:r>
          <a:endParaRPr lang="en-US" sz="1200" b="0" kern="1200">
            <a:latin typeface="Open Sans"/>
            <a:ea typeface="Open Sans"/>
            <a:cs typeface="Open Sans"/>
          </a:endParaRPr>
        </a:p>
      </dsp:txBody>
      <dsp:txXfrm>
        <a:off x="3187486" y="706619"/>
        <a:ext cx="2269548" cy="1409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32F7B-76C3-4376-978C-26E0FA35B9FE}">
      <dsp:nvSpPr>
        <dsp:cNvPr id="0" name=""/>
        <dsp:cNvSpPr/>
      </dsp:nvSpPr>
      <dsp:spPr>
        <a:xfrm>
          <a:off x="384309" y="1328686"/>
          <a:ext cx="611455" cy="6114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EEE99-E7E1-4351-93A1-B3058221AE41}">
      <dsp:nvSpPr>
        <dsp:cNvPr id="0" name=""/>
        <dsp:cNvSpPr/>
      </dsp:nvSpPr>
      <dsp:spPr>
        <a:xfrm>
          <a:off x="363" y="2068791"/>
          <a:ext cx="1358789" cy="101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Open Sans"/>
              <a:ea typeface="Open Sans"/>
              <a:cs typeface="Open Sans"/>
            </a:rPr>
            <a:t>1. Colaborar com a harmonia e coordenação do SISCOR (Art. 1º Decreto 5.480/2005).</a:t>
          </a:r>
          <a:endParaRPr lang="en-US" sz="1100" kern="1200">
            <a:latin typeface="Open Sans"/>
            <a:ea typeface="Open Sans"/>
            <a:cs typeface="Open Sans"/>
          </a:endParaRPr>
        </a:p>
      </dsp:txBody>
      <dsp:txXfrm>
        <a:off x="363" y="2068791"/>
        <a:ext cx="1358789" cy="1010599"/>
      </dsp:txXfrm>
    </dsp:sp>
    <dsp:sp modelId="{CE932095-7958-4B9B-8A20-36D27A0022CF}">
      <dsp:nvSpPr>
        <dsp:cNvPr id="0" name=""/>
        <dsp:cNvSpPr/>
      </dsp:nvSpPr>
      <dsp:spPr>
        <a:xfrm>
          <a:off x="1970607" y="1171071"/>
          <a:ext cx="611455" cy="6114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AB2F9-A0F3-4A7E-8E2D-2B5E59F2F6F0}">
      <dsp:nvSpPr>
        <dsp:cNvPr id="0" name=""/>
        <dsp:cNvSpPr/>
      </dsp:nvSpPr>
      <dsp:spPr>
        <a:xfrm>
          <a:off x="1596940" y="2068791"/>
          <a:ext cx="1358789" cy="101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Open Sans"/>
              <a:ea typeface="Open Sans"/>
              <a:cs typeface="Open Sans"/>
            </a:rPr>
            <a:t>2. Reunir dados sobre a atuação das unidades assessoradas que nos permitam lhes fornecer feedback a fim de aprimorar sua atuação correcional.</a:t>
          </a:r>
          <a:endParaRPr lang="en-US" sz="1100" kern="1200">
            <a:latin typeface="Open Sans"/>
            <a:ea typeface="Open Sans"/>
            <a:cs typeface="Open Sans"/>
          </a:endParaRPr>
        </a:p>
      </dsp:txBody>
      <dsp:txXfrm>
        <a:off x="1596940" y="2068791"/>
        <a:ext cx="1358789" cy="1010599"/>
      </dsp:txXfrm>
    </dsp:sp>
    <dsp:sp modelId="{CD1E9473-4357-44DE-ACB6-98A9D1250D68}">
      <dsp:nvSpPr>
        <dsp:cNvPr id="0" name=""/>
        <dsp:cNvSpPr/>
      </dsp:nvSpPr>
      <dsp:spPr>
        <a:xfrm>
          <a:off x="3567185" y="1171071"/>
          <a:ext cx="611455" cy="6114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CA101-4824-423F-865D-13D3B03176B4}">
      <dsp:nvSpPr>
        <dsp:cNvPr id="0" name=""/>
        <dsp:cNvSpPr/>
      </dsp:nvSpPr>
      <dsp:spPr>
        <a:xfrm>
          <a:off x="3193518" y="2068791"/>
          <a:ext cx="1358789" cy="101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Open Sans"/>
              <a:ea typeface="Open Sans"/>
              <a:cs typeface="Open Sans"/>
            </a:rPr>
            <a:t>3. Contribuir para o aperfeiçoamento do nível de maturidade correcional das unidades assessoradas.</a:t>
          </a:r>
          <a:endParaRPr lang="en-US" sz="1100" kern="1200">
            <a:latin typeface="Open Sans"/>
            <a:ea typeface="Open Sans"/>
            <a:cs typeface="Open Sans"/>
          </a:endParaRPr>
        </a:p>
      </dsp:txBody>
      <dsp:txXfrm>
        <a:off x="3193518" y="2068791"/>
        <a:ext cx="1358789" cy="1010599"/>
      </dsp:txXfrm>
    </dsp:sp>
    <dsp:sp modelId="{A350A86B-0D29-4D20-BA84-C1E19BE4AA29}">
      <dsp:nvSpPr>
        <dsp:cNvPr id="0" name=""/>
        <dsp:cNvSpPr/>
      </dsp:nvSpPr>
      <dsp:spPr>
        <a:xfrm>
          <a:off x="5227916" y="1376918"/>
          <a:ext cx="611455" cy="6114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8B2B0-0FAF-4D9F-8DE9-AF018815C6CE}">
      <dsp:nvSpPr>
        <dsp:cNvPr id="0" name=""/>
        <dsp:cNvSpPr/>
      </dsp:nvSpPr>
      <dsp:spPr>
        <a:xfrm>
          <a:off x="4790095" y="2068791"/>
          <a:ext cx="1358789" cy="101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Open Sans"/>
              <a:ea typeface="Open Sans"/>
              <a:cs typeface="Open Sans"/>
            </a:rPr>
            <a:t>4. Permitir que as </a:t>
          </a:r>
          <a:r>
            <a:rPr lang="pt-BR" sz="1100" kern="1200" err="1">
              <a:latin typeface="Open Sans"/>
              <a:ea typeface="Open Sans"/>
              <a:cs typeface="Open Sans"/>
            </a:rPr>
            <a:t>PFs</a:t>
          </a:r>
          <a:r>
            <a:rPr lang="pt-BR" sz="1100" kern="1200">
              <a:latin typeface="Open Sans"/>
              <a:ea typeface="Open Sans"/>
              <a:cs typeface="Open Sans"/>
            </a:rPr>
            <a:t> concentrem sua atuação nas respectivas matérias finalísticas</a:t>
          </a:r>
          <a:r>
            <a:rPr lang="pt-BR" sz="1100" kern="1200"/>
            <a:t>.</a:t>
          </a:r>
          <a:endParaRPr lang="en-US" sz="1100" kern="1200"/>
        </a:p>
      </dsp:txBody>
      <dsp:txXfrm>
        <a:off x="4790095" y="2068791"/>
        <a:ext cx="1358789" cy="1010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7126A-7A6D-4F45-B5B9-7837E223DA10}">
      <dsp:nvSpPr>
        <dsp:cNvPr id="0" name=""/>
        <dsp:cNvSpPr/>
      </dsp:nvSpPr>
      <dsp:spPr>
        <a:xfrm>
          <a:off x="536383" y="2607"/>
          <a:ext cx="3411768" cy="969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tx1"/>
              </a:solidFill>
              <a:latin typeface="Calibri Light" panose="020F0302020204030204"/>
            </a:rPr>
            <a:t>Processo no Sapiens</a:t>
          </a:r>
        </a:p>
      </dsp:txBody>
      <dsp:txXfrm>
        <a:off x="564793" y="31017"/>
        <a:ext cx="3354948" cy="913158"/>
      </dsp:txXfrm>
    </dsp:sp>
    <dsp:sp modelId="{DED3B9E3-5C11-44F6-A70A-658CAE0E7E89}">
      <dsp:nvSpPr>
        <dsp:cNvPr id="0" name=""/>
        <dsp:cNvSpPr/>
      </dsp:nvSpPr>
      <dsp:spPr>
        <a:xfrm rot="5400000">
          <a:off x="2060397" y="996835"/>
          <a:ext cx="363741" cy="436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2111321" y="1033209"/>
        <a:ext cx="261894" cy="254619"/>
      </dsp:txXfrm>
    </dsp:sp>
    <dsp:sp modelId="{4941A9C9-2F90-49C9-B83D-DE31DDEEBECD}">
      <dsp:nvSpPr>
        <dsp:cNvPr id="0" name=""/>
        <dsp:cNvSpPr/>
      </dsp:nvSpPr>
      <dsp:spPr>
        <a:xfrm>
          <a:off x="502368" y="1457575"/>
          <a:ext cx="3479798" cy="969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tx1"/>
              </a:solidFill>
              <a:latin typeface="Calibri Light" panose="020F0302020204030204"/>
            </a:rPr>
            <a:t>PAD em outro Sistema Eletrônico (SEI, SUAP, ...) </a:t>
          </a:r>
          <a:r>
            <a:rPr lang="pt-BR" sz="1400" b="0" u="sng" kern="1200" dirty="0">
              <a:solidFill>
                <a:schemeClr val="tx1"/>
              </a:solidFill>
              <a:latin typeface="Calibri Light" panose="020F0302020204030204"/>
            </a:rPr>
            <a:t>cadastra</a:t>
          </a:r>
          <a:r>
            <a:rPr lang="pt-BR" sz="1400" kern="1200" dirty="0">
              <a:solidFill>
                <a:schemeClr val="tx1"/>
              </a:solidFill>
              <a:latin typeface="Calibri Light" panose="020F0302020204030204"/>
            </a:rPr>
            <a:t> Equipe como usuário externo, cria link de acesso com validade mínima de 24 meses OU </a:t>
          </a:r>
          <a:r>
            <a:rPr lang="pt-BR" sz="1400" u="sng" kern="1200" dirty="0">
              <a:solidFill>
                <a:schemeClr val="tx1"/>
              </a:solidFill>
              <a:latin typeface="Calibri Light" panose="020F0302020204030204"/>
            </a:rPr>
            <a:t>certifica</a:t>
          </a:r>
          <a:r>
            <a:rPr lang="pt-BR" sz="1400" kern="1200" dirty="0">
              <a:solidFill>
                <a:schemeClr val="tx1"/>
              </a:solidFill>
              <a:latin typeface="Calibri Light" panose="020F0302020204030204"/>
            </a:rPr>
            <a:t> a integralidade dos autos</a:t>
          </a:r>
        </a:p>
      </dsp:txBody>
      <dsp:txXfrm>
        <a:off x="530778" y="1485985"/>
        <a:ext cx="3422978" cy="913158"/>
      </dsp:txXfrm>
    </dsp:sp>
    <dsp:sp modelId="{B9C1C912-19B7-4099-A930-893EBF072ACC}">
      <dsp:nvSpPr>
        <dsp:cNvPr id="0" name=""/>
        <dsp:cNvSpPr/>
      </dsp:nvSpPr>
      <dsp:spPr>
        <a:xfrm rot="5400000">
          <a:off x="2060397" y="2451803"/>
          <a:ext cx="363741" cy="436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/>
        </a:p>
      </dsp:txBody>
      <dsp:txXfrm rot="-5400000">
        <a:off x="2111321" y="2488177"/>
        <a:ext cx="261894" cy="254619"/>
      </dsp:txXfrm>
    </dsp:sp>
    <dsp:sp modelId="{E02DC78F-84F3-4223-99D6-D6A4742BD98A}">
      <dsp:nvSpPr>
        <dsp:cNvPr id="0" name=""/>
        <dsp:cNvSpPr/>
      </dsp:nvSpPr>
      <dsp:spPr>
        <a:xfrm>
          <a:off x="502368" y="2912543"/>
          <a:ext cx="3479798" cy="969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tx1"/>
              </a:solidFill>
              <a:latin typeface="Calibri Light" panose="020F0302020204030204"/>
            </a:rPr>
            <a:t>Concessão de acesso aos depoimentos em Google Drive para:  pgf.epad@agu.gov.br</a:t>
          </a:r>
        </a:p>
      </dsp:txBody>
      <dsp:txXfrm>
        <a:off x="530778" y="2940953"/>
        <a:ext cx="3422978" cy="913158"/>
      </dsp:txXfrm>
    </dsp:sp>
    <dsp:sp modelId="{154B3670-CE4B-49B1-B7CD-F2F5BBA89D16}">
      <dsp:nvSpPr>
        <dsp:cNvPr id="0" name=""/>
        <dsp:cNvSpPr/>
      </dsp:nvSpPr>
      <dsp:spPr>
        <a:xfrm rot="5400000">
          <a:off x="2060397" y="3906771"/>
          <a:ext cx="363741" cy="436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/>
        </a:p>
      </dsp:txBody>
      <dsp:txXfrm rot="-5400000">
        <a:off x="2111321" y="3943145"/>
        <a:ext cx="261894" cy="254619"/>
      </dsp:txXfrm>
    </dsp:sp>
    <dsp:sp modelId="{373B6C8F-0678-4640-A03F-CD14E215C562}">
      <dsp:nvSpPr>
        <dsp:cNvPr id="0" name=""/>
        <dsp:cNvSpPr/>
      </dsp:nvSpPr>
      <dsp:spPr>
        <a:xfrm>
          <a:off x="502368" y="4367510"/>
          <a:ext cx="3479798" cy="969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tx1"/>
              </a:solidFill>
              <a:latin typeface="Calibri Light" panose="020F0302020204030204"/>
            </a:rPr>
            <a:t>PF preenche checklist de instrução processual (tabela de prescrição, processo judicializado, requisitos)</a:t>
          </a:r>
        </a:p>
      </dsp:txBody>
      <dsp:txXfrm>
        <a:off x="530778" y="4395920"/>
        <a:ext cx="3422978" cy="913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693F8-FD60-4831-8FDF-574D05A82A13}">
      <dsp:nvSpPr>
        <dsp:cNvPr id="0" name=""/>
        <dsp:cNvSpPr/>
      </dsp:nvSpPr>
      <dsp:spPr>
        <a:xfrm>
          <a:off x="532818" y="2695"/>
          <a:ext cx="3418899" cy="1002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0" kern="1200" dirty="0">
              <a:solidFill>
                <a:srgbClr val="000000"/>
              </a:solidFill>
              <a:latin typeface="Calibri Light"/>
              <a:ea typeface="Open Sans"/>
              <a:cs typeface="Calibri"/>
            </a:rPr>
            <a:t>Abre tarefa de "ELABORAR MANIFESTAÇÃO JURÍDICA CONSULTIVA" para o protocolo da EPAD</a:t>
          </a:r>
          <a:endParaRPr lang="pt-BR" sz="1500" b="0" kern="1200" dirty="0">
            <a:solidFill>
              <a:schemeClr val="tx2"/>
            </a:solidFill>
            <a:latin typeface="Calibri Light"/>
            <a:ea typeface="Open Sans"/>
            <a:cs typeface="Calibri"/>
          </a:endParaRPr>
        </a:p>
      </dsp:txBody>
      <dsp:txXfrm>
        <a:off x="562190" y="32067"/>
        <a:ext cx="3360155" cy="944106"/>
      </dsp:txXfrm>
    </dsp:sp>
    <dsp:sp modelId="{B6B2E250-0DA6-4A3F-87B5-BADD782427B1}">
      <dsp:nvSpPr>
        <dsp:cNvPr id="0" name=""/>
        <dsp:cNvSpPr/>
      </dsp:nvSpPr>
      <dsp:spPr>
        <a:xfrm rot="5400000">
          <a:off x="2054233" y="1030618"/>
          <a:ext cx="376069" cy="4512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/>
        </a:p>
      </dsp:txBody>
      <dsp:txXfrm rot="-5400000">
        <a:off x="2106883" y="1068225"/>
        <a:ext cx="270770" cy="263248"/>
      </dsp:txXfrm>
    </dsp:sp>
    <dsp:sp modelId="{BDC7126A-7A6D-4F45-B5B9-7837E223DA10}">
      <dsp:nvSpPr>
        <dsp:cNvPr id="0" name=""/>
        <dsp:cNvSpPr/>
      </dsp:nvSpPr>
      <dsp:spPr>
        <a:xfrm>
          <a:off x="566238" y="1506972"/>
          <a:ext cx="3352059" cy="1002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Análise preliminar Coordenação EPAD</a:t>
          </a:r>
          <a:endParaRPr lang="pt-BR" sz="1500" kern="1200" dirty="0">
            <a:latin typeface="Calibri Light"/>
            <a:ea typeface="Open Sans"/>
            <a:cs typeface="Open Sans"/>
          </a:endParaRPr>
        </a:p>
      </dsp:txBody>
      <dsp:txXfrm>
        <a:off x="595610" y="1536344"/>
        <a:ext cx="3293315" cy="944106"/>
      </dsp:txXfrm>
    </dsp:sp>
    <dsp:sp modelId="{DED3B9E3-5C11-44F6-A70A-658CAE0E7E89}">
      <dsp:nvSpPr>
        <dsp:cNvPr id="0" name=""/>
        <dsp:cNvSpPr/>
      </dsp:nvSpPr>
      <dsp:spPr>
        <a:xfrm rot="5400000">
          <a:off x="2054233" y="2534894"/>
          <a:ext cx="376069" cy="4512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2106883" y="2572501"/>
        <a:ext cx="270770" cy="263248"/>
      </dsp:txXfrm>
    </dsp:sp>
    <dsp:sp modelId="{4941A9C9-2F90-49C9-B83D-DE31DDEEBECD}">
      <dsp:nvSpPr>
        <dsp:cNvPr id="0" name=""/>
        <dsp:cNvSpPr/>
      </dsp:nvSpPr>
      <dsp:spPr>
        <a:xfrm>
          <a:off x="532818" y="3011248"/>
          <a:ext cx="3418899" cy="1002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Distribui ou devolve para instrução </a:t>
          </a:r>
          <a:endParaRPr lang="pt-BR" sz="1500" kern="1200" dirty="0">
            <a:latin typeface="Calibri Light"/>
            <a:ea typeface="Open Sans"/>
            <a:cs typeface="Open Sans"/>
          </a:endParaRPr>
        </a:p>
      </dsp:txBody>
      <dsp:txXfrm>
        <a:off x="562190" y="3040620"/>
        <a:ext cx="3360155" cy="944106"/>
      </dsp:txXfrm>
    </dsp:sp>
    <dsp:sp modelId="{B9C1C912-19B7-4099-A930-893EBF072ACC}">
      <dsp:nvSpPr>
        <dsp:cNvPr id="0" name=""/>
        <dsp:cNvSpPr/>
      </dsp:nvSpPr>
      <dsp:spPr>
        <a:xfrm rot="5400000">
          <a:off x="2054233" y="4039170"/>
          <a:ext cx="376069" cy="4512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/>
        </a:p>
      </dsp:txBody>
      <dsp:txXfrm rot="-5400000">
        <a:off x="2106883" y="4076777"/>
        <a:ext cx="270770" cy="263248"/>
      </dsp:txXfrm>
    </dsp:sp>
    <dsp:sp modelId="{A7AC5B4D-2AA3-485B-A892-E5A6F163B0A9}">
      <dsp:nvSpPr>
        <dsp:cNvPr id="0" name=""/>
        <dsp:cNvSpPr/>
      </dsp:nvSpPr>
      <dsp:spPr>
        <a:xfrm>
          <a:off x="532818" y="4515525"/>
          <a:ext cx="3418899" cy="1002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Elaborado Parecer jurídico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Submete à aprovação do Procurador-Chefe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kern="1200" dirty="0">
              <a:solidFill>
                <a:schemeClr val="tx1"/>
              </a:solidFill>
              <a:latin typeface="Calibri Light"/>
              <a:ea typeface="Open Sans"/>
              <a:cs typeface="Open Sans"/>
            </a:rPr>
            <a:t>Caso Procurador-Chefe estiver afastado legalmente ou impedido, Coordenador da EPAD aprova</a:t>
          </a:r>
        </a:p>
      </dsp:txBody>
      <dsp:txXfrm>
        <a:off x="562190" y="4544897"/>
        <a:ext cx="3360155" cy="944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DF6E8-A819-B978-BC12-131C47A7F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286CF3-0F0F-CE7B-67AF-4DCCC1EEE9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0FBC0B-9854-BB27-A4BB-91EF685B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79ECF6-0D0C-6084-CB37-3563A7A2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4D623C-56E8-E80E-4061-FE34CE195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51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111149-22F1-1DD5-BDD7-BB7010EB5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959CD34-75D7-CA89-DBAA-5A1361E32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257DB2-C08C-C392-114E-6845D423D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B52860-FF41-601E-3913-2052EAC23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6BE6BD-27FA-6BFC-4E31-EDDB0B1A6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34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EAF48A-A34B-2852-88EE-866F3AB14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DC92765-C073-0356-E4DB-C1AB939B4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C33D83-1F05-2900-76A6-E77BD45F8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1CE501-A351-C96C-EDFC-519D7C762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F98ED9-71B0-913F-37E8-5BC871F9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662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0F7E9D-01D6-8757-5766-17249A11A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FE3F9F-28EC-8035-17FB-6DFCDFEB3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957393-59A6-3571-39D5-5E16B86F5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DF3501-84CA-8302-8FBB-9E78E304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11A94B-6DBF-5790-6E7B-068808AB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296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29468E-69B1-FB56-358D-F3847A85C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0BD086-C8FB-FCF4-0307-5342C96A0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8411D5-45D6-48E6-A1C4-145FD8A8A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24BB9E-0B93-9ABC-6F84-FE5B390C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A908BC-A027-604E-BF8A-4820B94B2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71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4D1525-66FA-1EB7-58A8-03099AE42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B5B5F0-9A0F-7BB0-7DE1-949F5C517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6C6FC3-6EE4-A2B6-702B-987036E9E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E988590-D4A5-F00F-CD45-477A25838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68A9414-5699-866C-086B-A62351AA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6D589B-2BAA-03F9-1505-477FB0D59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618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56AD42-08DE-E4A8-9DF2-B6829E4F3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FD5339-7CCE-8BC8-F42D-C9A44919D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7C39CF-FC8A-0CD9-2485-B11C64234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DD6AAE4-62CF-5F4D-ADD5-D27E38578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A2C10F0-0570-F656-09DF-DE00CB850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2199FA0-4555-B2AF-FED6-0E65D1286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08625B5-EBFD-63DC-AC55-0176328F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90B20FB-14B6-C1AB-9524-CCC377BF7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286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F9058-A124-648D-EFEC-A1EC8A0C5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8632ABE-DC65-0854-BDB1-AE2378F51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69E60FB-4FA0-E6F7-F473-50D8C93C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EFFA85-ACF9-5359-946B-6B679584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25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4DFF772-F121-224A-1B91-68DF9A8F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200A620-3EDB-669D-406E-F7C2122C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07FD42-3FBD-2B77-C97B-A30B45ECE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47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26EC3B-CBDC-6C53-E15F-9388F7F6A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D55348-9FD1-FE82-6042-15B38AB00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B1E2D2-F334-69B5-4885-61B78E67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03DE3B-D5D9-6738-C851-1B29A1AD1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37DAC7-2F4C-51E0-EAFC-6A1E8224E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6F76B77-2493-2A2E-417F-2F93F59F5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11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237C-56D9-58A5-A60F-470660BB0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5A37F74-FE08-6D9B-0374-5023E1AF41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30151E2-AD3A-3712-D42D-324CF65FD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4FA58CD-565D-5E6C-DC24-2670EAE08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769DECC-F8A3-168F-51AB-4EC275F89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1BCB1BD-0146-7286-C00E-749384AEA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08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0315BF5-6A1B-F3EC-10C5-D707AC3B5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3FF5243-7E67-A05B-9430-243322D30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547844-5230-2E5E-F3B9-6975D97CAB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882D3-C677-47C3-926F-4ABB30CFF53A}" type="datetimeFigureOut">
              <a:rPr lang="pt-BR" smtClean="0"/>
              <a:t>26/06/2025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1D947B-44D2-F91D-FC98-F86751FEE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4B349F-0A0D-4983-A89C-EB2B2933D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B30DB-9DAF-49F7-8E83-2CDD8A6D87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946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4060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F6A64B7-08F8-451E-AB41-DD048EBB1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87" name="Color Cover">
              <a:extLst>
                <a:ext uri="{FF2B5EF4-FFF2-40B4-BE49-F238E27FC236}">
                  <a16:creationId xmlns:a16="http://schemas.microsoft.com/office/drawing/2014/main" id="{3F014940-3C31-41DA-9462-608F0FE2F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Color Cover">
              <a:extLst>
                <a:ext uri="{FF2B5EF4-FFF2-40B4-BE49-F238E27FC236}">
                  <a16:creationId xmlns:a16="http://schemas.microsoft.com/office/drawing/2014/main" id="{64D15CF9-244C-462A-B208-009F99D2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A4265DE-717D-44D8-8CC6-CDC0FB7E9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91" name="Color">
              <a:extLst>
                <a:ext uri="{FF2B5EF4-FFF2-40B4-BE49-F238E27FC236}">
                  <a16:creationId xmlns:a16="http://schemas.microsoft.com/office/drawing/2014/main" id="{07E6A074-4CF6-45A8-9C2F-4CB55B1AC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olor">
              <a:extLst>
                <a:ext uri="{FF2B5EF4-FFF2-40B4-BE49-F238E27FC236}">
                  <a16:creationId xmlns:a16="http://schemas.microsoft.com/office/drawing/2014/main" id="{B8308CE3-E1EB-4E6A-AF73-FAA7DCDB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2" y="762934"/>
            <a:ext cx="9537122" cy="1466134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pt-BR" sz="4000">
                <a:latin typeface="Open Sans"/>
                <a:ea typeface="Open Sans"/>
                <a:cs typeface="Open Sans"/>
              </a:rPr>
            </a:br>
            <a:br>
              <a:rPr lang="pt-BR" sz="4000">
                <a:latin typeface="Open Sans"/>
                <a:ea typeface="Open Sans"/>
                <a:cs typeface="Open Sans"/>
              </a:rPr>
            </a:br>
            <a:r>
              <a:rPr lang="pt-BR" sz="4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t-BR" sz="4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4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8AB597-A08A-7E3D-29A8-33AC224DF2C5}"/>
              </a:ext>
            </a:extLst>
          </p:cNvPr>
          <p:cNvSpPr txBox="1"/>
          <p:nvPr/>
        </p:nvSpPr>
        <p:spPr>
          <a:xfrm>
            <a:off x="1114425" y="1187887"/>
            <a:ext cx="201262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 dirty="0">
                <a:solidFill>
                  <a:srgbClr val="FFFFFF"/>
                </a:solidFill>
                <a:latin typeface="Open Sans"/>
              </a:rPr>
              <a:t>Tarefa Sapiens: </a:t>
            </a:r>
            <a:r>
              <a:rPr lang="pt-BR" sz="3600" dirty="0">
                <a:latin typeface="Open Sans"/>
                <a:ea typeface="Open Sans"/>
                <a:cs typeface="Open Sans"/>
              </a:rPr>
              <a:t>​</a:t>
            </a:r>
            <a:endParaRPr lang="pt-BR" dirty="0"/>
          </a:p>
        </p:txBody>
      </p:sp>
      <p:pic>
        <p:nvPicPr>
          <p:cNvPr id="5" name="Espaço Reservado para Conteúdo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80E9A242-0794-9DD9-5874-476E3179E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9738" y="931124"/>
            <a:ext cx="7818384" cy="4931651"/>
          </a:xfrm>
        </p:spPr>
      </p:pic>
      <p:sp>
        <p:nvSpPr>
          <p:cNvPr id="8" name="Seta: para a Esquerda 7">
            <a:extLst>
              <a:ext uri="{FF2B5EF4-FFF2-40B4-BE49-F238E27FC236}">
                <a16:creationId xmlns:a16="http://schemas.microsoft.com/office/drawing/2014/main" id="{0C810F6C-41B1-3221-CB7C-D0A7FCA63D83}"/>
              </a:ext>
            </a:extLst>
          </p:cNvPr>
          <p:cNvSpPr/>
          <p:nvPr/>
        </p:nvSpPr>
        <p:spPr>
          <a:xfrm>
            <a:off x="6087122" y="2502685"/>
            <a:ext cx="602627" cy="4428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a Esquerda 10">
            <a:extLst>
              <a:ext uri="{FF2B5EF4-FFF2-40B4-BE49-F238E27FC236}">
                <a16:creationId xmlns:a16="http://schemas.microsoft.com/office/drawing/2014/main" id="{C84B7259-72AC-8E03-01B2-98C91D514AF5}"/>
              </a:ext>
            </a:extLst>
          </p:cNvPr>
          <p:cNvSpPr/>
          <p:nvPr/>
        </p:nvSpPr>
        <p:spPr>
          <a:xfrm>
            <a:off x="6095881" y="3921581"/>
            <a:ext cx="602627" cy="4428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692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F6A64B7-08F8-451E-AB41-DD048EBB1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87" name="Color Cover">
              <a:extLst>
                <a:ext uri="{FF2B5EF4-FFF2-40B4-BE49-F238E27FC236}">
                  <a16:creationId xmlns:a16="http://schemas.microsoft.com/office/drawing/2014/main" id="{3F014940-3C31-41DA-9462-608F0FE2F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Color Cover">
              <a:extLst>
                <a:ext uri="{FF2B5EF4-FFF2-40B4-BE49-F238E27FC236}">
                  <a16:creationId xmlns:a16="http://schemas.microsoft.com/office/drawing/2014/main" id="{64D15CF9-244C-462A-B208-009F99D2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A4265DE-717D-44D8-8CC6-CDC0FB7E9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91" name="Color">
              <a:extLst>
                <a:ext uri="{FF2B5EF4-FFF2-40B4-BE49-F238E27FC236}">
                  <a16:creationId xmlns:a16="http://schemas.microsoft.com/office/drawing/2014/main" id="{07E6A074-4CF6-45A8-9C2F-4CB55B1AC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olor">
              <a:extLst>
                <a:ext uri="{FF2B5EF4-FFF2-40B4-BE49-F238E27FC236}">
                  <a16:creationId xmlns:a16="http://schemas.microsoft.com/office/drawing/2014/main" id="{B8308CE3-E1EB-4E6A-AF73-FAA7DCDB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2" y="762934"/>
            <a:ext cx="9537122" cy="1466134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pt-BR" sz="4000">
                <a:latin typeface="Open Sans"/>
                <a:ea typeface="Open Sans"/>
                <a:cs typeface="Open Sans"/>
              </a:rPr>
            </a:br>
            <a:br>
              <a:rPr lang="pt-BR" sz="4000">
                <a:latin typeface="Open Sans"/>
                <a:ea typeface="Open Sans"/>
                <a:cs typeface="Open Sans"/>
              </a:rPr>
            </a:br>
            <a:r>
              <a:rPr lang="pt-BR" sz="4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t-BR" sz="4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4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8AB597-A08A-7E3D-29A8-33AC224DF2C5}"/>
              </a:ext>
            </a:extLst>
          </p:cNvPr>
          <p:cNvSpPr txBox="1"/>
          <p:nvPr/>
        </p:nvSpPr>
        <p:spPr>
          <a:xfrm>
            <a:off x="1114425" y="1187887"/>
            <a:ext cx="160972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>
                <a:solidFill>
                  <a:srgbClr val="FFFFFF"/>
                </a:solidFill>
                <a:latin typeface="Open Sans"/>
              </a:rPr>
              <a:t>Check list: </a:t>
            </a:r>
            <a:r>
              <a:rPr lang="pt-BR" sz="3600">
                <a:latin typeface="Open Sans"/>
                <a:ea typeface="Open Sans"/>
                <a:cs typeface="Open Sans"/>
              </a:rPr>
              <a:t>​</a:t>
            </a:r>
            <a:endParaRPr lang="pt-BR"/>
          </a:p>
        </p:txBody>
      </p:sp>
      <p:pic>
        <p:nvPicPr>
          <p:cNvPr id="10" name="Espaço Reservado para Conteúdo 9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829F084C-8EA0-D3B5-E15E-644B45D15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302" y="767314"/>
            <a:ext cx="8118775" cy="5413201"/>
          </a:xfrm>
        </p:spPr>
      </p:pic>
      <p:sp>
        <p:nvSpPr>
          <p:cNvPr id="19" name="Seta: para a Esquerda 18">
            <a:extLst>
              <a:ext uri="{FF2B5EF4-FFF2-40B4-BE49-F238E27FC236}">
                <a16:creationId xmlns:a16="http://schemas.microsoft.com/office/drawing/2014/main" id="{0ECB8BDE-80A1-3CE2-1C84-B9A0340FA37B}"/>
              </a:ext>
            </a:extLst>
          </p:cNvPr>
          <p:cNvSpPr/>
          <p:nvPr/>
        </p:nvSpPr>
        <p:spPr>
          <a:xfrm>
            <a:off x="10939398" y="2108547"/>
            <a:ext cx="602627" cy="4428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para a Esquerda 19">
            <a:extLst>
              <a:ext uri="{FF2B5EF4-FFF2-40B4-BE49-F238E27FC236}">
                <a16:creationId xmlns:a16="http://schemas.microsoft.com/office/drawing/2014/main" id="{40A1D621-16CC-665A-99D8-13B43D221F5F}"/>
              </a:ext>
            </a:extLst>
          </p:cNvPr>
          <p:cNvSpPr/>
          <p:nvPr/>
        </p:nvSpPr>
        <p:spPr>
          <a:xfrm>
            <a:off x="10939397" y="2922738"/>
            <a:ext cx="602627" cy="4428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58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F6A64B7-08F8-451E-AB41-DD048EBB1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87" name="Color Cover">
              <a:extLst>
                <a:ext uri="{FF2B5EF4-FFF2-40B4-BE49-F238E27FC236}">
                  <a16:creationId xmlns:a16="http://schemas.microsoft.com/office/drawing/2014/main" id="{3F014940-3C31-41DA-9462-608F0FE2F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Color Cover">
              <a:extLst>
                <a:ext uri="{FF2B5EF4-FFF2-40B4-BE49-F238E27FC236}">
                  <a16:creationId xmlns:a16="http://schemas.microsoft.com/office/drawing/2014/main" id="{64D15CF9-244C-462A-B208-009F99D2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A4265DE-717D-44D8-8CC6-CDC0FB7E9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91" name="Color">
              <a:extLst>
                <a:ext uri="{FF2B5EF4-FFF2-40B4-BE49-F238E27FC236}">
                  <a16:creationId xmlns:a16="http://schemas.microsoft.com/office/drawing/2014/main" id="{07E6A074-4CF6-45A8-9C2F-4CB55B1AC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olor">
              <a:extLst>
                <a:ext uri="{FF2B5EF4-FFF2-40B4-BE49-F238E27FC236}">
                  <a16:creationId xmlns:a16="http://schemas.microsoft.com/office/drawing/2014/main" id="{B8308CE3-E1EB-4E6A-AF73-FAA7DCDB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2" y="762934"/>
            <a:ext cx="9537122" cy="1466134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pt-BR" sz="4000">
                <a:latin typeface="Open Sans"/>
                <a:ea typeface="Open Sans"/>
                <a:cs typeface="Open Sans"/>
              </a:rPr>
            </a:br>
            <a:br>
              <a:rPr lang="pt-BR" sz="4000">
                <a:latin typeface="Open Sans"/>
                <a:ea typeface="Open Sans"/>
                <a:cs typeface="Open Sans"/>
              </a:rPr>
            </a:br>
            <a:r>
              <a:rPr lang="pt-BR" sz="4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t-BR" sz="4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4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8AB597-A08A-7E3D-29A8-33AC224DF2C5}"/>
              </a:ext>
            </a:extLst>
          </p:cNvPr>
          <p:cNvSpPr txBox="1"/>
          <p:nvPr/>
        </p:nvSpPr>
        <p:spPr>
          <a:xfrm>
            <a:off x="1114425" y="1187887"/>
            <a:ext cx="160972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>
                <a:solidFill>
                  <a:srgbClr val="FFFFFF"/>
                </a:solidFill>
                <a:latin typeface="Open Sans"/>
              </a:rPr>
              <a:t>Check list: </a:t>
            </a:r>
            <a:r>
              <a:rPr lang="pt-BR" sz="3600">
                <a:latin typeface="Open Sans"/>
                <a:ea typeface="Open Sans"/>
                <a:cs typeface="Open Sans"/>
              </a:rPr>
              <a:t>​</a:t>
            </a:r>
            <a:endParaRPr lang="pt-BR"/>
          </a:p>
        </p:txBody>
      </p:sp>
      <p:pic>
        <p:nvPicPr>
          <p:cNvPr id="5" name="Espaço Reservado para Conteúdo 4" descr="Texto">
            <a:extLst>
              <a:ext uri="{FF2B5EF4-FFF2-40B4-BE49-F238E27FC236}">
                <a16:creationId xmlns:a16="http://schemas.microsoft.com/office/drawing/2014/main" id="{7CFFC0F2-9BAA-004D-4F0B-A9ED595C3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7100" y="1305970"/>
            <a:ext cx="7092615" cy="3776411"/>
          </a:xfrm>
        </p:spPr>
      </p:pic>
    </p:spTree>
    <p:extLst>
      <p:ext uri="{BB962C8B-B14F-4D97-AF65-F5344CB8AC3E}">
        <p14:creationId xmlns:p14="http://schemas.microsoft.com/office/powerpoint/2010/main" val="3464731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F6A64B7-08F8-451E-AB41-DD048EBB1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87" name="Color Cover">
              <a:extLst>
                <a:ext uri="{FF2B5EF4-FFF2-40B4-BE49-F238E27FC236}">
                  <a16:creationId xmlns:a16="http://schemas.microsoft.com/office/drawing/2014/main" id="{3F014940-3C31-41DA-9462-608F0FE2F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Color Cover">
              <a:extLst>
                <a:ext uri="{FF2B5EF4-FFF2-40B4-BE49-F238E27FC236}">
                  <a16:creationId xmlns:a16="http://schemas.microsoft.com/office/drawing/2014/main" id="{64D15CF9-244C-462A-B208-009F99D2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A4265DE-717D-44D8-8CC6-CDC0FB7E9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91" name="Color">
              <a:extLst>
                <a:ext uri="{FF2B5EF4-FFF2-40B4-BE49-F238E27FC236}">
                  <a16:creationId xmlns:a16="http://schemas.microsoft.com/office/drawing/2014/main" id="{07E6A074-4CF6-45A8-9C2F-4CB55B1AC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olor">
              <a:extLst>
                <a:ext uri="{FF2B5EF4-FFF2-40B4-BE49-F238E27FC236}">
                  <a16:creationId xmlns:a16="http://schemas.microsoft.com/office/drawing/2014/main" id="{B8308CE3-E1EB-4E6A-AF73-FAA7DCDB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2" y="762934"/>
            <a:ext cx="9537122" cy="1466134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pt-BR" sz="4000">
                <a:latin typeface="Open Sans"/>
                <a:ea typeface="Open Sans"/>
                <a:cs typeface="Open Sans"/>
              </a:rPr>
            </a:br>
            <a:br>
              <a:rPr lang="pt-BR" sz="4000">
                <a:latin typeface="Open Sans"/>
                <a:ea typeface="Open Sans"/>
                <a:cs typeface="Open Sans"/>
              </a:rPr>
            </a:br>
            <a:r>
              <a:rPr lang="pt-BR" sz="4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t-BR" sz="4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4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Espaço Reservado para Conteúdo 9" descr="Uma imagem contendo Linha do tempo&#10;&#10;O conteúdo gerado por IA pode estar incorreto.">
            <a:extLst>
              <a:ext uri="{FF2B5EF4-FFF2-40B4-BE49-F238E27FC236}">
                <a16:creationId xmlns:a16="http://schemas.microsoft.com/office/drawing/2014/main" id="{F334F3DA-EDA7-7CC2-8058-943A1C17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8712" y="865744"/>
            <a:ext cx="9537058" cy="5036134"/>
          </a:xfrm>
        </p:spPr>
      </p:pic>
    </p:spTree>
    <p:extLst>
      <p:ext uri="{BB962C8B-B14F-4D97-AF65-F5344CB8AC3E}">
        <p14:creationId xmlns:p14="http://schemas.microsoft.com/office/powerpoint/2010/main" val="345282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F6A64B7-08F8-451E-AB41-DD048EBB1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87" name="Color Cover">
              <a:extLst>
                <a:ext uri="{FF2B5EF4-FFF2-40B4-BE49-F238E27FC236}">
                  <a16:creationId xmlns:a16="http://schemas.microsoft.com/office/drawing/2014/main" id="{3F014940-3C31-41DA-9462-608F0FE2F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Color Cover">
              <a:extLst>
                <a:ext uri="{FF2B5EF4-FFF2-40B4-BE49-F238E27FC236}">
                  <a16:creationId xmlns:a16="http://schemas.microsoft.com/office/drawing/2014/main" id="{64D15CF9-244C-462A-B208-009F99D2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2A4265DE-717D-44D8-8CC6-CDC0FB7E9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91" name="Color">
              <a:extLst>
                <a:ext uri="{FF2B5EF4-FFF2-40B4-BE49-F238E27FC236}">
                  <a16:creationId xmlns:a16="http://schemas.microsoft.com/office/drawing/2014/main" id="{07E6A074-4CF6-45A8-9C2F-4CB55B1AC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olor">
              <a:extLst>
                <a:ext uri="{FF2B5EF4-FFF2-40B4-BE49-F238E27FC236}">
                  <a16:creationId xmlns:a16="http://schemas.microsoft.com/office/drawing/2014/main" id="{B8308CE3-E1EB-4E6A-AF73-FAA7DCDBA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2" y="762934"/>
            <a:ext cx="10325397" cy="2666065"/>
          </a:xfrm>
        </p:spPr>
        <p:txBody>
          <a:bodyPr anchor="b">
            <a:normAutofit/>
          </a:bodyPr>
          <a:lstStyle/>
          <a:p>
            <a:pPr algn="ctr"/>
            <a:r>
              <a:rPr lang="pt-BR" sz="40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Processos que não serão recebidos: </a:t>
            </a:r>
            <a:br>
              <a:rPr lang="pt-BR" sz="4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3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496F8F-B5CA-4DF9-B50D-7299FD5BF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412" y="3547431"/>
            <a:ext cx="10158984" cy="2468239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pt-BR" sz="1800" dirty="0">
                <a:solidFill>
                  <a:schemeClr val="bg1"/>
                </a:solidFill>
              </a:rPr>
              <a:t>Prazo prescricional iminente</a:t>
            </a: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sz="18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1800" dirty="0">
                <a:solidFill>
                  <a:schemeClr val="bg1"/>
                </a:solidFill>
              </a:rPr>
              <a:t>Pedidos de urgência ou prioridade não serão atendidos </a:t>
            </a:r>
            <a:endParaRPr lang="pt-BR" sz="18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0" indent="0" algn="ctr">
              <a:buNone/>
            </a:pPr>
            <a:endParaRPr lang="pt-BR" sz="180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B4792E10-69EA-49BD-992C-1003AF0895BA}"/>
              </a:ext>
            </a:extLst>
          </p:cNvPr>
          <p:cNvSpPr/>
          <p:nvPr/>
        </p:nvSpPr>
        <p:spPr>
          <a:xfrm>
            <a:off x="4269357" y="3438082"/>
            <a:ext cx="491705" cy="4810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5AE6FC01-2B30-4B45-8E13-92C82FC149D5}"/>
              </a:ext>
            </a:extLst>
          </p:cNvPr>
          <p:cNvSpPr/>
          <p:nvPr/>
        </p:nvSpPr>
        <p:spPr>
          <a:xfrm>
            <a:off x="2904796" y="4201547"/>
            <a:ext cx="49170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016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95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0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1" name="Group 164">
            <a:extLst>
              <a:ext uri="{FF2B5EF4-FFF2-40B4-BE49-F238E27FC236}">
                <a16:creationId xmlns:a16="http://schemas.microsoft.com/office/drawing/2014/main" id="{C4C42016-34C0-4D37-91CF-483082696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66" name="Color">
              <a:extLst>
                <a:ext uri="{FF2B5EF4-FFF2-40B4-BE49-F238E27FC236}">
                  <a16:creationId xmlns:a16="http://schemas.microsoft.com/office/drawing/2014/main" id="{4EB45A5E-A300-4C79-A5AE-A78AB7C68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67" name="Color">
              <a:extLst>
                <a:ext uri="{FF2B5EF4-FFF2-40B4-BE49-F238E27FC236}">
                  <a16:creationId xmlns:a16="http://schemas.microsoft.com/office/drawing/2014/main" id="{A4B8AED9-E236-44C8-A286-D5FAC4AC8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192" name="Group 168">
            <a:extLst>
              <a:ext uri="{FF2B5EF4-FFF2-40B4-BE49-F238E27FC236}">
                <a16:creationId xmlns:a16="http://schemas.microsoft.com/office/drawing/2014/main" id="{5A7DBA8A-AFD3-4A43-8CFF-101BE55E4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9812AD9-E6DC-4032-9634-F8BE9C8B3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2AFB4EC-2587-41C9-94B0-4F78DFB04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3F997D7-F70D-41BF-9C5D-E357217CA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35684B1-1016-4CA6-AA4F-40CF7D9FC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DA0F1A9E-BA7D-4BF5-8200-1A9DB79A4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9E0FC27-B989-41F5-AAAA-539EA3DFF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E6054A11-21E3-4D56-91DB-7E98A6256D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F9DFA4-9E39-EE0B-6FC9-CB0A5F05A13B}"/>
              </a:ext>
            </a:extLst>
          </p:cNvPr>
          <p:cNvSpPr txBox="1"/>
          <p:nvPr/>
        </p:nvSpPr>
        <p:spPr>
          <a:xfrm>
            <a:off x="789708" y="3922"/>
            <a:ext cx="7303434" cy="51884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b="1" u="sng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b="1" u="sng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b="1" u="sng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u="sng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EQUIPE DE PROCESSOS ADMINISTRATIVOS DISCIPLINARES – EPAD </a:t>
            </a:r>
            <a:endParaRPr lang="en-US" sz="2800" b="1" u="sng" kern="12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u="sng" kern="12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Consultoria Federal de </a:t>
            </a:r>
            <a:r>
              <a:rPr lang="en-US" sz="1200" b="1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Gestão</a:t>
            </a:r>
            <a:r>
              <a:rPr lang="en-US" sz="12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Pública/SUBCONSU/PGF</a:t>
            </a:r>
            <a:endParaRPr lang="en-US" sz="1200" b="1" kern="12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b="1" kern="12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b="1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439B288-6522-D6B5-643C-C1A312A0713D}"/>
              </a:ext>
            </a:extLst>
          </p:cNvPr>
          <p:cNvSpPr txBox="1"/>
          <p:nvPr/>
        </p:nvSpPr>
        <p:spPr>
          <a:xfrm>
            <a:off x="1038686" y="5627319"/>
            <a:ext cx="674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b="1" i="0">
              <a:solidFill>
                <a:srgbClr val="6156EF"/>
              </a:solidFill>
              <a:effectLst/>
              <a:latin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28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3A001-BDD9-A11E-A70D-54F8C91CE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9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1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13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4" name="Freeform: Shape 17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5" name="Freeform: Shape 19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8D6AA12-6DEB-EAD1-F965-7F428B24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08" y="666351"/>
            <a:ext cx="10558405" cy="19584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 algn="ctr"/>
            <a:r>
              <a:rPr lang="en-US" sz="4000" b="1" kern="1200" noProof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Instituição</a:t>
            </a:r>
            <a:r>
              <a:rPr lang="en-US" sz="4000" b="1" kern="1200" noProof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da EPAD</a:t>
            </a:r>
            <a:endParaRPr lang="en-US" sz="4000" kern="1200" noProof="0" dirty="0">
              <a:solidFill>
                <a:schemeClr val="bg1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F9CB96-F997-13D4-2CE2-82DC6EB30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9708" y="2932614"/>
            <a:ext cx="10558405" cy="23202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n-US" sz="19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90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/>
            <a:r>
              <a:rPr lang="en-US" sz="190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Portaria Normativa PGF/AGU nº 74, de 26 de março de 2025</a:t>
            </a:r>
          </a:p>
          <a:p>
            <a:pPr algn="ctr"/>
            <a:endParaRPr lang="en-US" sz="1900" i="1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/>
            <a:br>
              <a:rPr lang="en-US" sz="1900" b="1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endParaRPr lang="en-US" sz="1900" b="1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71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82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86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Imagem 10" descr="Interface gráfica do usuário, Aplicativo">
            <a:extLst>
              <a:ext uri="{FF2B5EF4-FFF2-40B4-BE49-F238E27FC236}">
                <a16:creationId xmlns:a16="http://schemas.microsoft.com/office/drawing/2014/main" id="{C71391AE-14A6-D00D-6748-26C0CEA1A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6" y="2268643"/>
            <a:ext cx="4571936" cy="2297397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13" name="CaixaDeTexto 4">
            <a:extLst>
              <a:ext uri="{FF2B5EF4-FFF2-40B4-BE49-F238E27FC236}">
                <a16:creationId xmlns:a16="http://schemas.microsoft.com/office/drawing/2014/main" id="{3868E899-4F9A-7DA7-8E3B-EDD2BAED5E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430006"/>
              </p:ext>
            </p:extLst>
          </p:nvPr>
        </p:nvGraphicFramePr>
        <p:xfrm>
          <a:off x="883719" y="2122590"/>
          <a:ext cx="5501548" cy="2573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877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62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66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Gráfico 33" descr="Selo Tick1 com preenchimento sólido">
            <a:extLst>
              <a:ext uri="{FF2B5EF4-FFF2-40B4-BE49-F238E27FC236}">
                <a16:creationId xmlns:a16="http://schemas.microsoft.com/office/drawing/2014/main" id="{DB4F3381-2447-4AA5-AB9D-57FC219DA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7026" y="1131373"/>
            <a:ext cx="4571936" cy="4571936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0BE5541-F6E7-5362-76B7-E8C6AED8B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5" y="819015"/>
            <a:ext cx="5501548" cy="2353362"/>
          </a:xfrm>
        </p:spPr>
        <p:txBody>
          <a:bodyPr anchor="b">
            <a:normAutofit/>
          </a:bodyPr>
          <a:lstStyle/>
          <a:p>
            <a:r>
              <a:rPr lang="pt-BR" sz="3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RESULTADOS ESPERADOS</a:t>
            </a:r>
            <a:br>
              <a:rPr lang="pt-BR"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pt-BR" sz="4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41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F9D50D6D-66F7-203A-F5A8-DC19D71CE6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963454"/>
              </p:ext>
            </p:extLst>
          </p:nvPr>
        </p:nvGraphicFramePr>
        <p:xfrm>
          <a:off x="1014985" y="1882589"/>
          <a:ext cx="6149248" cy="425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07994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1E2B399-F3CE-4402-9418-377080B9A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56" name="Color">
              <a:extLst>
                <a:ext uri="{FF2B5EF4-FFF2-40B4-BE49-F238E27FC236}">
                  <a16:creationId xmlns:a16="http://schemas.microsoft.com/office/drawing/2014/main" id="{AC2AA197-7A04-4AAA-A357-07EF9F4D5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Color">
              <a:extLst>
                <a:ext uri="{FF2B5EF4-FFF2-40B4-BE49-F238E27FC236}">
                  <a16:creationId xmlns:a16="http://schemas.microsoft.com/office/drawing/2014/main" id="{CCE44998-768E-4717-B599-E07990B45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áfico 6" descr="Selo Tick1 com preenchimento sólido">
            <a:extLst>
              <a:ext uri="{FF2B5EF4-FFF2-40B4-BE49-F238E27FC236}">
                <a16:creationId xmlns:a16="http://schemas.microsoft.com/office/drawing/2014/main" id="{DEA8049C-6563-4433-96B0-0BFC0425B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9707" y="2197387"/>
            <a:ext cx="3903162" cy="3903162"/>
          </a:xfrm>
          <a:prstGeom prst="rect">
            <a:avLst/>
          </a:prstGeom>
        </p:spPr>
      </p:pic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2457D2E-54E2-4F82-9739-1678F1CAB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07" y="578999"/>
            <a:ext cx="10744153" cy="149973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lvl="0"/>
            <a:br>
              <a:rPr lang="en-US" sz="2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RESULTADOS ESPERADOS</a:t>
            </a:r>
            <a:br>
              <a:rPr lang="en-US" sz="3600" kern="1200">
                <a:latin typeface="Open Sans"/>
              </a:rPr>
            </a:br>
            <a:endParaRPr lang="en-US" sz="3600" kern="12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307D38-AA8C-445A-AF98-09D83369F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6334" y="1778750"/>
            <a:ext cx="5037525" cy="5079250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342900" indent="-342900">
              <a:buChar char="•"/>
            </a:pP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Uniformização</a:t>
            </a:r>
            <a:r>
              <a:rPr lang="en-US" sz="2000" kern="1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de </a:t>
            </a: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entendimentos</a:t>
            </a:r>
            <a:r>
              <a:rPr lang="en-US" sz="2000" kern="1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(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nulidades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tipificação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dosimetria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)</a:t>
            </a:r>
            <a:endParaRPr lang="en-US" sz="2000" kern="12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indent="-342900">
              <a:buChar char="•"/>
            </a:pPr>
            <a:endParaRPr lang="pt-BR"/>
          </a:p>
          <a:p>
            <a:pPr marL="342900" indent="-342900">
              <a:buChar char="•"/>
            </a:pP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Especialização</a:t>
            </a:r>
            <a:r>
              <a:rPr lang="en-US" sz="2000" kern="1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temática</a:t>
            </a:r>
            <a:endParaRPr lang="en-US" sz="2000" kern="12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indent="-342900">
              <a:buChar char="•"/>
            </a:pPr>
            <a:endParaRPr lang="en-US" sz="2000" kern="1200" dirty="0" err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indent="-342900"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Atuação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kern="1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da 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PGF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nos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processos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disciplinares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de forma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técnica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imparcial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impessoal</a:t>
            </a:r>
          </a:p>
          <a:p>
            <a:pPr marL="342900" indent="-342900">
              <a:buChar char="•"/>
            </a:pPr>
            <a:endParaRPr lang="en-US" sz="2000" kern="1200" dirty="0" err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indent="-342900">
              <a:buChar char="•"/>
            </a:pP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Aumento</a:t>
            </a:r>
            <a:r>
              <a:rPr lang="en-US" sz="2000" kern="1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da </a:t>
            </a: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segurança</a:t>
            </a:r>
            <a:r>
              <a:rPr lang="en-US" sz="2000" kern="1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2000" kern="1200" dirty="0" err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jurídica</a:t>
            </a:r>
            <a:endParaRPr lang="en-US" sz="2000" kern="1200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indent="-342900">
              <a:buChar char="•"/>
            </a:pPr>
            <a:endParaRPr lang="en-US" sz="2000" kern="1200" dirty="0" err="1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342900" indent="-342900"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Open Sans"/>
                <a:ea typeface="Calibri"/>
                <a:cs typeface="Calibri"/>
              </a:rPr>
              <a:t>Otimização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Calibri"/>
                <a:cs typeface="Calibri"/>
              </a:rPr>
              <a:t> da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Calibri"/>
                <a:cs typeface="Calibri"/>
              </a:rPr>
              <a:t>força</a:t>
            </a:r>
            <a:r>
              <a:rPr lang="en-US" sz="2000" dirty="0">
                <a:solidFill>
                  <a:schemeClr val="bg1"/>
                </a:solidFill>
                <a:latin typeface="Open Sans"/>
                <a:ea typeface="Calibri"/>
                <a:cs typeface="Calibri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Open Sans"/>
                <a:ea typeface="Calibri"/>
                <a:cs typeface="Calibri"/>
              </a:rPr>
              <a:t>trabalho</a:t>
            </a:r>
            <a:endParaRPr lang="en-US" sz="2000" kern="1200" dirty="0">
              <a:solidFill>
                <a:schemeClr val="bg1"/>
              </a:solidFill>
              <a:latin typeface="Open Sans"/>
              <a:ea typeface="Calibri"/>
              <a:cs typeface="Calibri"/>
            </a:endParaRPr>
          </a:p>
          <a:p>
            <a:pPr marL="342900" indent="-342900">
              <a:buChar char="•"/>
            </a:pPr>
            <a:endParaRPr lang="en-US" sz="2000" dirty="0" err="1">
              <a:solidFill>
                <a:schemeClr val="bg1"/>
              </a:solidFill>
              <a:latin typeface="Open Sans"/>
              <a:ea typeface="Calibri" panose="020F0502020204030204"/>
              <a:cs typeface="Calibri" panose="020F0502020204030204"/>
            </a:endParaRPr>
          </a:p>
          <a:p>
            <a:endParaRPr lang="en-US" sz="2000" dirty="0" err="1">
              <a:solidFill>
                <a:schemeClr val="bg1"/>
              </a:solidFill>
              <a:latin typeface="Open Sans"/>
              <a:ea typeface="Calibri" panose="020F0502020204030204"/>
              <a:cs typeface="Calibri" panose="020F0502020204030204"/>
            </a:endParaRPr>
          </a:p>
          <a:p>
            <a:br>
              <a:rPr lang="en-US" kern="1200" dirty="0"/>
            </a:br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970286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1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54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8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91712"/>
            <a:ext cx="5309616" cy="5160789"/>
          </a:xfrm>
        </p:spPr>
        <p:txBody>
          <a:bodyPr anchor="ctr"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ATRIBUIÇÃO DA EPAD </a:t>
            </a:r>
            <a:endParaRPr lang="pt-BR" sz="3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C9A8A0C-9604-4597-8758-8162B9C20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2302" y="2156603"/>
            <a:ext cx="4584882" cy="3895899"/>
          </a:xfrm>
        </p:spPr>
        <p:txBody>
          <a:bodyPr anchor="ctr">
            <a:normAutofit/>
          </a:bodyPr>
          <a:lstStyle/>
          <a:p>
            <a:pPr rtl="0"/>
            <a:endParaRPr lang="pt-BR" sz="1800" b="0" i="0">
              <a:solidFill>
                <a:srgbClr val="FFFFFF"/>
              </a:solidFill>
              <a:effectLst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rtl="0"/>
            <a:endParaRPr lang="pt-BR" sz="12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3DAACA-C6E1-8A14-A599-033AA560E222}"/>
              </a:ext>
            </a:extLst>
          </p:cNvPr>
          <p:cNvSpPr txBox="1"/>
          <p:nvPr/>
        </p:nvSpPr>
        <p:spPr>
          <a:xfrm>
            <a:off x="6515100" y="1533525"/>
            <a:ext cx="4286250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pt-BR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Manifestação jurídica consultiva após o RELATÓRIO FINAL em PAD (excluídos processos investigativos)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​</a:t>
            </a:r>
          </a:p>
          <a:p>
            <a:pPr marL="228600" indent="-228600">
              <a:buFont typeface=""/>
              <a:buChar char="•"/>
            </a:pPr>
            <a:endParaRPr lang="en-US">
              <a:solidFill>
                <a:srgbClr val="444444"/>
              </a:solidFill>
              <a:latin typeface="Open Sans"/>
              <a:ea typeface="Open Sans"/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Assessoramento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jurídico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relacionado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a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processos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ainda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sob 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análise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 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ou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 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decorrente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de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dúvida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jurídica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de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manifestação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​ da EPAD</a:t>
            </a:r>
          </a:p>
          <a:p>
            <a:pPr marL="228600" indent="-228600">
              <a:buFont typeface=""/>
              <a:buChar char="•"/>
            </a:pPr>
            <a:endParaRPr lang="en-US">
              <a:solidFill>
                <a:srgbClr val="444444"/>
              </a:solidFill>
              <a:latin typeface="Open Sans"/>
              <a:ea typeface="Open Sans"/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Demais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atividades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de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consultoria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e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assessoramento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jurídicos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em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matéria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administrativo-disciplinar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serão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en-US" err="1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realizadas</a:t>
            </a:r>
            <a:r>
              <a:rPr lang="en-US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 pela PF</a:t>
            </a:r>
          </a:p>
          <a:p>
            <a:pPr marL="228600" indent="-228600">
              <a:buFont typeface=""/>
              <a:buChar char="•"/>
            </a:pPr>
            <a:endParaRPr lang="pt-BR">
              <a:solidFill>
                <a:srgbClr val="444444"/>
              </a:solidFill>
              <a:latin typeface="Open Sans"/>
              <a:ea typeface="Open Sans"/>
              <a:cs typeface="Arial"/>
            </a:endParaRPr>
          </a:p>
          <a:p>
            <a:endParaRPr lang="pt-BR">
              <a:latin typeface="Open Sans"/>
              <a:ea typeface="Open Sans"/>
              <a:cs typeface="Arial"/>
            </a:endParaRPr>
          </a:p>
          <a:p>
            <a:br>
              <a:rPr lang="pt-BR">
                <a:latin typeface="Open Sans"/>
                <a:cs typeface="Arial"/>
              </a:rPr>
            </a:br>
            <a:r>
              <a:rPr lang="pt-BR">
                <a:solidFill>
                  <a:srgbClr val="444444"/>
                </a:solidFill>
                <a:latin typeface="Open Sans"/>
                <a:ea typeface="Open Sans"/>
                <a:cs typeface="Arial"/>
              </a:rPr>
              <a:t>​</a:t>
            </a:r>
            <a:endParaRPr lang="pt-BR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239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oup 69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71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7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87" name="Freeform: Shape 7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8" name="Freeform: Shape 7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9" name="Freeform: Shape 7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0" name="Freeform: Shape 7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1" name="Freeform: Shape 7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pt-BR" sz="3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ENVIO DE PROCESSOS</a:t>
            </a:r>
          </a:p>
        </p:txBody>
      </p:sp>
      <p:graphicFrame>
        <p:nvGraphicFramePr>
          <p:cNvPr id="93" name="Espaço Reservado para Conteúdo 2">
            <a:extLst>
              <a:ext uri="{FF2B5EF4-FFF2-40B4-BE49-F238E27FC236}">
                <a16:creationId xmlns:a16="http://schemas.microsoft.com/office/drawing/2014/main" id="{0DA0B179-EA82-9222-2F3A-4542A94D69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325948"/>
              </p:ext>
            </p:extLst>
          </p:nvPr>
        </p:nvGraphicFramePr>
        <p:xfrm>
          <a:off x="6464410" y="841247"/>
          <a:ext cx="4484536" cy="5340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7572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oup 69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71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7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87" name="Freeform: Shape 7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8" name="Freeform: Shape 7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9" name="Freeform: Shape 7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0" name="Freeform: Shape 7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1" name="Freeform: Shape 7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E607523-0EA4-B24C-98C9-BA9F40D3A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pt-BR" sz="3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ENVIO DE PROCESSOS</a:t>
            </a:r>
          </a:p>
        </p:txBody>
      </p:sp>
      <p:graphicFrame>
        <p:nvGraphicFramePr>
          <p:cNvPr id="93" name="Espaço Reservado para Conteúdo 2">
            <a:extLst>
              <a:ext uri="{FF2B5EF4-FFF2-40B4-BE49-F238E27FC236}">
                <a16:creationId xmlns:a16="http://schemas.microsoft.com/office/drawing/2014/main" id="{0DA0B179-EA82-9222-2F3A-4542A94D69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22553"/>
              </p:ext>
            </p:extLst>
          </p:nvPr>
        </p:nvGraphicFramePr>
        <p:xfrm>
          <a:off x="6239094" y="746763"/>
          <a:ext cx="4484536" cy="552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1193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BAD0E3DF8416409392981FD94BFD39" ma:contentTypeVersion="6" ma:contentTypeDescription="Create a new document." ma:contentTypeScope="" ma:versionID="2cb2cf140a63d4c21b021e1ac2cd6dc0">
  <xsd:schema xmlns:xsd="http://www.w3.org/2001/XMLSchema" xmlns:xs="http://www.w3.org/2001/XMLSchema" xmlns:p="http://schemas.microsoft.com/office/2006/metadata/properties" xmlns:ns2="d44896ee-5a06-4925-809a-f44b184c831d" xmlns:ns3="8af4fed7-12d9-4db5-8d32-5118926b0dfc" targetNamespace="http://schemas.microsoft.com/office/2006/metadata/properties" ma:root="true" ma:fieldsID="4a35fcd417280317c1855cfd47845e51" ns2:_="" ns3:_="">
    <xsd:import namespace="d44896ee-5a06-4925-809a-f44b184c831d"/>
    <xsd:import namespace="8af4fed7-12d9-4db5-8d32-5118926b0d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4896ee-5a06-4925-809a-f44b184c83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f4fed7-12d9-4db5-8d32-5118926b0df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ED71A4-F248-4EFD-8F17-6EDE2C0B5C98}">
  <ds:schemaRefs>
    <ds:schemaRef ds:uri="475b6dc1-687d-4e35-94da-8da777771f55"/>
    <ds:schemaRef ds:uri="5e65158a-2122-4ddb-8b90-b67784dce6b9"/>
    <ds:schemaRef ds:uri="8b32a420-70df-4f0b-bbb0-bf46ae19c873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5A11BAA-78D7-47B3-9DA8-668C9073A4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FEF337-36D5-40A4-B9B8-673CFE99AA1F}">
  <ds:schemaRefs>
    <ds:schemaRef ds:uri="8af4fed7-12d9-4db5-8d32-5118926b0dfc"/>
    <ds:schemaRef ds:uri="d44896ee-5a06-4925-809a-f44b184c831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Instituição da EPAD</vt:lpstr>
      <vt:lpstr>Apresentação do PowerPoint</vt:lpstr>
      <vt:lpstr>RESULTADOS ESPERADOS  </vt:lpstr>
      <vt:lpstr>  RESULTADOS ESPERADOS </vt:lpstr>
      <vt:lpstr>ATRIBUIÇÃO DA EPAD </vt:lpstr>
      <vt:lpstr>ENVIO DE PROCESSOS</vt:lpstr>
      <vt:lpstr>ENVIO DE PROCESSOS</vt:lpstr>
      <vt:lpstr>    </vt:lpstr>
      <vt:lpstr>    </vt:lpstr>
      <vt:lpstr>    </vt:lpstr>
      <vt:lpstr>    </vt:lpstr>
      <vt:lpstr>Processos que não serão recebidos: 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Sampaio de Carvalho</dc:creator>
  <cp:revision>84</cp:revision>
  <dcterms:created xsi:type="dcterms:W3CDTF">2023-01-17T18:15:50Z</dcterms:created>
  <dcterms:modified xsi:type="dcterms:W3CDTF">2025-06-26T18:23:25Z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0x01010028BAD0E3DF8416409392981FD94BFD39</vt:lpwstr>
  </property>
</Properties>
</file>