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1" r:id="rId3"/>
    <p:sldId id="257" r:id="rId4"/>
    <p:sldId id="258" r:id="rId5"/>
    <p:sldId id="263" r:id="rId6"/>
    <p:sldId id="259" r:id="rId7"/>
    <p:sldId id="264" r:id="rId8"/>
    <p:sldId id="260" r:id="rId9"/>
    <p:sldId id="262" r:id="rId10"/>
  </p:sldIdLst>
  <p:sldSz cx="10693400" cy="7561263"/>
  <p:notesSz cx="6858000" cy="9144000"/>
  <p:defaultTextStyle>
    <a:defPPr>
      <a:defRPr lang="en-US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A535"/>
    <a:srgbClr val="00A2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566" y="-198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344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256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380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80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43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041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26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807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288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799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52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D0619-06E5-4189-A25F-C2416A75AB65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EB4C3-E525-4729-9F3A-C78FC7E9032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49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-1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tângulo de cantos arredondados 1"/>
          <p:cNvSpPr/>
          <p:nvPr/>
        </p:nvSpPr>
        <p:spPr>
          <a:xfrm>
            <a:off x="152185" y="140475"/>
            <a:ext cx="10390298" cy="7272808"/>
          </a:xfrm>
          <a:prstGeom prst="roundRect">
            <a:avLst>
              <a:gd name="adj" fmla="val 2583"/>
            </a:avLst>
          </a:prstGeom>
          <a:solidFill>
            <a:srgbClr val="3FA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aixaDeTexto 3"/>
          <p:cNvSpPr txBox="1"/>
          <p:nvPr/>
        </p:nvSpPr>
        <p:spPr>
          <a:xfrm>
            <a:off x="3639654" y="3088313"/>
            <a:ext cx="35283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Ex et fugias es aut </a:t>
            </a:r>
            <a:r>
              <a:rPr lang="fr-FR" sz="4400" b="1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ullaut volorerum sit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819674" y="4644727"/>
            <a:ext cx="3168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Odia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pa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ipisto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quaeper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ehentot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aeptam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nostiis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et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reperitia</a:t>
            </a:r>
            <a:endParaRPr lang="en-GB" sz="2400" baseline="300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028" name="Picture 4" descr="C:\Users\Michel\Desktop\IFMG Remoto\PPP novo\elements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331" y="6003197"/>
            <a:ext cx="721038" cy="87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32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-1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tângulo de cantos arredondados 5"/>
          <p:cNvSpPr/>
          <p:nvPr/>
        </p:nvSpPr>
        <p:spPr>
          <a:xfrm>
            <a:off x="151551" y="140475"/>
            <a:ext cx="10390298" cy="7272808"/>
          </a:xfrm>
          <a:prstGeom prst="roundRect">
            <a:avLst>
              <a:gd name="adj" fmla="val 2583"/>
            </a:avLst>
          </a:prstGeom>
          <a:solidFill>
            <a:srgbClr val="3FA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aixaDeTexto 6"/>
          <p:cNvSpPr txBox="1"/>
          <p:nvPr/>
        </p:nvSpPr>
        <p:spPr>
          <a:xfrm>
            <a:off x="3311939" y="3716412"/>
            <a:ext cx="4069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Divisória </a:t>
            </a:r>
            <a:r>
              <a:rPr lang="fr-FR" sz="7200" b="1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- 1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762524" y="4347984"/>
            <a:ext cx="3168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Odia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pa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ipisto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quaeper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ehentot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aeptam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nostiis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et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reperitia</a:t>
            </a:r>
            <a:endParaRPr lang="en-GB" sz="2400" baseline="300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6790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chel\Desktop\IFMG Remoto\PPP novo\photos\iStock-113558163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8" t="-1" r="22638" b="-127"/>
          <a:stretch/>
        </p:blipFill>
        <p:spPr bwMode="auto">
          <a:xfrm>
            <a:off x="7189639" y="1488784"/>
            <a:ext cx="3503762" cy="607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ichel\Desktop\IFMG Remoto\PPP novo\elements\ifm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270"/>
            <a:ext cx="993775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926409" y="498080"/>
            <a:ext cx="316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1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96887" y="1488783"/>
            <a:ext cx="2977605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Mi, con pro onit reriti docteuy mpore testiu</a:t>
            </a:r>
          </a:p>
          <a:p>
            <a:endParaRPr lang="en-GB" b="1" dirty="0">
              <a:solidFill>
                <a:srgbClr val="00A249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96887" y="2772519"/>
            <a:ext cx="3121621" cy="3744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endParaRPr lang="en-GB" sz="1600" b="1" baseline="30000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ts val="1600"/>
              </a:lnSpc>
            </a:pP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  <a:p>
            <a:pPr>
              <a:lnSpc>
                <a:spcPts val="1600"/>
              </a:lnSpc>
            </a:pP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ts val="1600"/>
              </a:lnSpc>
            </a:pP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fuium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tuidem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. At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grae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culicies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ponsulocus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ere,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Catuspio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nerfecum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pat.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Gernihi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se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publice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resesul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inatimo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enatus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bone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mora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de ex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morit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.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Scibus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qui pubis, vid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niam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in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ressil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horei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inequi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claresilis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alibus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inampor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tiferum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occionicio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silisquis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que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andiis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contem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omnondi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ceres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Huid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nonsulto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nonsi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iptereis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publicae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auc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ta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hacio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Cupplis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rem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dius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me no.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Inc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oma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opoerorei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sa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dit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;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Castiquam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loculudet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nos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nonulincemum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et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ficit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oponiss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imihicae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nicia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L.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Vernitatam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hocri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unclarbi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786740" y="2772519"/>
            <a:ext cx="3121621" cy="3744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endParaRPr lang="en-GB" sz="1600" b="1" baseline="30000" dirty="0" smtClean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ts val="1600"/>
              </a:lnSpc>
            </a:pP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  <a:p>
            <a:pPr>
              <a:lnSpc>
                <a:spcPts val="1600"/>
              </a:lnSpc>
            </a:pP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lnSpc>
                <a:spcPts val="1600"/>
              </a:lnSpc>
            </a:pP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fuium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tuidem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. At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grae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culicies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ponsulocus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ere,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Catuspio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nerfecum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pat.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Gernihi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se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publice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resesul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inatimo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enatus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bone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mora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de ex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morit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.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Scibus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qui pubis, vid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niam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in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ressil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horei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inequi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claresilis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alibus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inampor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tiferum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occionicio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silisquis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que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andiis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contem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omnondi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ceres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Huid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nonsulto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nonsi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iptereis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publicae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auc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ta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hacio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Cupplis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rem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dius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me no.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Inc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oma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opoerorei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sa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dit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;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Castiquam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loculudet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nos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nonulincemum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et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ficit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oponiss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imihicae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nicia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L.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Vernitatam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hocri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unclarbi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55667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ichel\Desktop\IFMG Remoto\PPP novo\photos\iStock-10167798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9" r="29622" b="2307"/>
          <a:stretch/>
        </p:blipFill>
        <p:spPr bwMode="auto">
          <a:xfrm>
            <a:off x="3806686" y="1488783"/>
            <a:ext cx="3101008" cy="375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chel\Desktop\IFMG Remoto\PPP novo\photos\iStock-11338361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6" r="29996"/>
          <a:stretch/>
        </p:blipFill>
        <p:spPr bwMode="auto">
          <a:xfrm>
            <a:off x="7136296" y="1488783"/>
            <a:ext cx="3106947" cy="375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ichel\Desktop\IFMG Remoto\PPP novo\elements\ifm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270"/>
            <a:ext cx="993775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926409" y="498080"/>
            <a:ext cx="316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2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96887" y="2667147"/>
            <a:ext cx="2977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Mi, con pro onit reriti docteuy mpore </a:t>
            </a:r>
            <a:r>
              <a:rPr lang="it-IT" sz="3600" b="1" baseline="30000" dirty="0" smtClean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testiu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050556" y="5436815"/>
            <a:ext cx="285713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3077" name="Picture 5" descr="C:\Users\Michel\Desktop\IFMG Remoto\PPP novo\elements\das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686" y="5436815"/>
            <a:ext cx="149225" cy="4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722767" y="6025073"/>
            <a:ext cx="3184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390104" y="5436815"/>
            <a:ext cx="285713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7" name="Picture 5" descr="C:\Users\Michel\Desktop\IFMG Remoto\PPP novo\elements\das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234" y="5436815"/>
            <a:ext cx="149225" cy="4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7"/>
          <p:cNvSpPr/>
          <p:nvPr/>
        </p:nvSpPr>
        <p:spPr>
          <a:xfrm>
            <a:off x="7062315" y="6025073"/>
            <a:ext cx="3184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512225" y="3837659"/>
            <a:ext cx="2304402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64665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Michel\Desktop\IFMG Remoto\PPP novo\photos\iStock-10167798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9" r="29622" b="2307"/>
          <a:stretch/>
        </p:blipFill>
        <p:spPr bwMode="auto">
          <a:xfrm>
            <a:off x="3806686" y="1488783"/>
            <a:ext cx="3101008" cy="375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Michel\Desktop\IFMG Remoto\PPP novo\photos\iStock-11338361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6" r="29996"/>
          <a:stretch/>
        </p:blipFill>
        <p:spPr bwMode="auto">
          <a:xfrm>
            <a:off x="7136296" y="1488783"/>
            <a:ext cx="3106947" cy="375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Michel\Desktop\IFMG Remoto\PPP novo\photos\iStock-5354767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28" t="-1" r="17376" b="651"/>
          <a:stretch/>
        </p:blipFill>
        <p:spPr bwMode="auto">
          <a:xfrm>
            <a:off x="470034" y="1476375"/>
            <a:ext cx="3099804" cy="374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ichel\Desktop\IFMG Remoto\PPP novo\elements\ifm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270"/>
            <a:ext cx="993775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926409" y="498080"/>
            <a:ext cx="316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3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050556" y="5436815"/>
            <a:ext cx="285713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3077" name="Picture 5" descr="C:\Users\Michel\Desktop\IFMG Remoto\PPP novo\elements\das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686" y="5436815"/>
            <a:ext cx="149225" cy="4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722767" y="6025073"/>
            <a:ext cx="3184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390104" y="5436815"/>
            <a:ext cx="285713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7" name="Picture 5" descr="C:\Users\Michel\Desktop\IFMG Remoto\PPP novo\elements\das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234" y="5436815"/>
            <a:ext cx="149225" cy="4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7"/>
          <p:cNvSpPr/>
          <p:nvPr/>
        </p:nvSpPr>
        <p:spPr>
          <a:xfrm>
            <a:off x="7062315" y="6025073"/>
            <a:ext cx="3184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720948" y="5436815"/>
            <a:ext cx="285713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0" name="Picture 5" descr="C:\Users\Michel\Desktop\IFMG Remoto\PPP novo\elements\das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78" y="5436815"/>
            <a:ext cx="149225" cy="4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ângulo 20"/>
          <p:cNvSpPr/>
          <p:nvPr/>
        </p:nvSpPr>
        <p:spPr>
          <a:xfrm>
            <a:off x="393159" y="6025073"/>
            <a:ext cx="3184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7251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Michel\Desktop\IFMG Remoto\PPP novo\photos\iStock-8815421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2" b="11173"/>
          <a:stretch/>
        </p:blipFill>
        <p:spPr bwMode="auto">
          <a:xfrm>
            <a:off x="-391" y="1498722"/>
            <a:ext cx="6983397" cy="371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ichel\Desktop\IFMG Remoto\PPP novo\elements\ifm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270"/>
            <a:ext cx="993775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926409" y="498080"/>
            <a:ext cx="316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4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218908" y="1488783"/>
            <a:ext cx="2880320" cy="1465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b="1" baseline="30000" dirty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b="1" baseline="30000" dirty="0" err="1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b="1" baseline="30000" dirty="0" smtClean="0">
                <a:solidFill>
                  <a:srgbClr val="00A249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b="1" baseline="30000" dirty="0">
              <a:solidFill>
                <a:srgbClr val="00A249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218908" y="3060551"/>
            <a:ext cx="2880320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fuium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tuidem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. At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grae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culicies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ponsulocus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ere,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Catuspio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nerfecum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pat.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Gernihi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se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publice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resesul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inatimo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enatus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bone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mora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de ex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morit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.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Scibus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qui pubis, vid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niam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in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ressil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horei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inequi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claresilis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alibus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inampor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tiferum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occionicio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ina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silisquis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que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andiis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contem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publiam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omnondi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ceres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Huid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nonsulto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nonsi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iptereis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publicae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auc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ta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hacio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Cupplis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rem </a:t>
            </a:r>
            <a:r>
              <a:rPr lang="en-GB" sz="1600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dius</a:t>
            </a:r>
            <a:r>
              <a:rPr lang="en-GB" sz="1600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, me no. 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725871" y="5652839"/>
            <a:ext cx="285713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1" name="Picture 5" descr="C:\Users\Michel\Desktop\IFMG Remoto\PPP novo\elements\das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01" y="5652839"/>
            <a:ext cx="149225" cy="4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tângulo 21"/>
          <p:cNvSpPr/>
          <p:nvPr/>
        </p:nvSpPr>
        <p:spPr>
          <a:xfrm>
            <a:off x="398082" y="6241097"/>
            <a:ext cx="3184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4065419" y="5652839"/>
            <a:ext cx="285713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4" name="Picture 5" descr="C:\Users\Michel\Desktop\IFMG Remoto\PPP novo\elements\das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549" y="5652839"/>
            <a:ext cx="149225" cy="4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 24"/>
          <p:cNvSpPr/>
          <p:nvPr/>
        </p:nvSpPr>
        <p:spPr>
          <a:xfrm>
            <a:off x="3737630" y="6241097"/>
            <a:ext cx="31849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99719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Michel\Desktop\IFMG Remoto\PPP novo\photos\iStock-10167798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2" t="-2" r="21028" b="4796"/>
          <a:stretch/>
        </p:blipFill>
        <p:spPr bwMode="auto">
          <a:xfrm>
            <a:off x="3258468" y="1488783"/>
            <a:ext cx="2548125" cy="234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Michel\Desktop\IFMG Remoto\PPP novo\photos\iStock-11338361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9" r="18170" b="4247"/>
          <a:stretch/>
        </p:blipFill>
        <p:spPr bwMode="auto">
          <a:xfrm>
            <a:off x="470035" y="4084284"/>
            <a:ext cx="2561252" cy="236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Michel\Desktop\IFMG Remoto\PPP novo\photos\iStock-5354767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9" t="-2" r="9538" b="1"/>
          <a:stretch/>
        </p:blipFill>
        <p:spPr bwMode="auto">
          <a:xfrm>
            <a:off x="470034" y="1476375"/>
            <a:ext cx="2561252" cy="236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Michel\Desktop\IFMG Remoto\PPP novo\photos\iStock-88154212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8" t="2096" r="11062" b="3084"/>
          <a:stretch/>
        </p:blipFill>
        <p:spPr bwMode="auto">
          <a:xfrm>
            <a:off x="3258468" y="4084284"/>
            <a:ext cx="2548125" cy="236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ichel\Desktop\IFMG Remoto\PPP novo\elements\ifm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270"/>
            <a:ext cx="993775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926409" y="498080"/>
            <a:ext cx="316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5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6066780" y="1468575"/>
            <a:ext cx="4626620" cy="4976306"/>
          </a:xfrm>
          <a:prstGeom prst="rect">
            <a:avLst/>
          </a:prstGeom>
          <a:solidFill>
            <a:srgbClr val="3FA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aixaDeTexto 17"/>
          <p:cNvSpPr txBox="1"/>
          <p:nvPr/>
        </p:nvSpPr>
        <p:spPr>
          <a:xfrm>
            <a:off x="6498828" y="2124447"/>
            <a:ext cx="2880320" cy="1465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atusu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b="1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b="1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b="1" baseline="300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6498828" y="3696215"/>
            <a:ext cx="2880320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Em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fuium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tuidem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. At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grae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culicies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ponsulocus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ere,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Catuspio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nerfecum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pat.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Gernihi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se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publice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resesul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inatimo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enatus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bone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mora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de ex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morit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.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Scibus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qui pubis, vid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niam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in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ressil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horei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inequi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claresilis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iam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alibus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inampor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tiferum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occionicio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ina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silisquis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que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andiis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contem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publiam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omnondi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ceres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Huid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nonsulto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nonsi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iptereis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cae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publicae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auc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ta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mis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hacio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Cupplis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rem </a:t>
            </a:r>
            <a:r>
              <a:rPr lang="en-GB" sz="16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dius</a:t>
            </a:r>
            <a:r>
              <a:rPr lang="en-GB" sz="16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me no. </a:t>
            </a:r>
          </a:p>
        </p:txBody>
      </p:sp>
    </p:spTree>
    <p:extLst>
      <p:ext uri="{BB962C8B-B14F-4D97-AF65-F5344CB8AC3E}">
        <p14:creationId xmlns:p14="http://schemas.microsoft.com/office/powerpoint/2010/main" val="27884049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tângulo 73"/>
          <p:cNvSpPr/>
          <p:nvPr/>
        </p:nvSpPr>
        <p:spPr>
          <a:xfrm>
            <a:off x="0" y="1515187"/>
            <a:ext cx="3557588" cy="6046075"/>
          </a:xfrm>
          <a:prstGeom prst="rect">
            <a:avLst/>
          </a:prstGeom>
          <a:solidFill>
            <a:srgbClr val="3FA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50" name="Picture 2" descr="C:\Users\Michel\Desktop\IFMG Remoto\PPP novo\elements\ifm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270"/>
            <a:ext cx="993775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926409" y="498080"/>
            <a:ext cx="316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6</a:t>
            </a:r>
            <a:endParaRPr lang="en-GB" sz="1600" dirty="0">
              <a:solidFill>
                <a:schemeClr val="bg1">
                  <a:lumMod val="50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4797299" y="1548383"/>
            <a:ext cx="206156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asu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4782345" y="2063279"/>
            <a:ext cx="200451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2524" y="1515187"/>
            <a:ext cx="1019820" cy="101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2524" y="3038032"/>
            <a:ext cx="1019820" cy="101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2524" y="4562043"/>
            <a:ext cx="1019820" cy="101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2524" y="6085470"/>
            <a:ext cx="1019820" cy="101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CaixaDeTexto 53"/>
          <p:cNvSpPr txBox="1"/>
          <p:nvPr/>
        </p:nvSpPr>
        <p:spPr>
          <a:xfrm>
            <a:off x="4797299" y="3069070"/>
            <a:ext cx="206156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asu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55" name="Retângulo 54"/>
          <p:cNvSpPr/>
          <p:nvPr/>
        </p:nvSpPr>
        <p:spPr>
          <a:xfrm>
            <a:off x="4782345" y="3583966"/>
            <a:ext cx="200451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pubis.</a:t>
            </a:r>
          </a:p>
        </p:txBody>
      </p:sp>
      <p:sp>
        <p:nvSpPr>
          <p:cNvPr id="56" name="CaixaDeTexto 55"/>
          <p:cNvSpPr txBox="1"/>
          <p:nvPr/>
        </p:nvSpPr>
        <p:spPr>
          <a:xfrm>
            <a:off x="4797299" y="4569879"/>
            <a:ext cx="206156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asu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57" name="Retângulo 56"/>
          <p:cNvSpPr/>
          <p:nvPr/>
        </p:nvSpPr>
        <p:spPr>
          <a:xfrm>
            <a:off x="4782345" y="5084775"/>
            <a:ext cx="200451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pubis.</a:t>
            </a:r>
          </a:p>
        </p:txBody>
      </p:sp>
      <p:sp>
        <p:nvSpPr>
          <p:cNvPr id="58" name="CaixaDeTexto 57"/>
          <p:cNvSpPr txBox="1"/>
          <p:nvPr/>
        </p:nvSpPr>
        <p:spPr>
          <a:xfrm>
            <a:off x="4797299" y="6090566"/>
            <a:ext cx="206156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asu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59" name="Retângulo 58"/>
          <p:cNvSpPr/>
          <p:nvPr/>
        </p:nvSpPr>
        <p:spPr>
          <a:xfrm>
            <a:off x="4782345" y="6605462"/>
            <a:ext cx="200451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pubis.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8067273" y="1548383"/>
            <a:ext cx="206156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asu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8052319" y="2063279"/>
            <a:ext cx="200451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pubis.</a:t>
            </a:r>
          </a:p>
        </p:txBody>
      </p:sp>
      <p:pic>
        <p:nvPicPr>
          <p:cNvPr id="62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2498" y="1515187"/>
            <a:ext cx="1019820" cy="101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2498" y="3038032"/>
            <a:ext cx="1019820" cy="101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2498" y="4562043"/>
            <a:ext cx="1019820" cy="101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2498" y="6085470"/>
            <a:ext cx="1019820" cy="101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CaixaDeTexto 65"/>
          <p:cNvSpPr txBox="1"/>
          <p:nvPr/>
        </p:nvSpPr>
        <p:spPr>
          <a:xfrm>
            <a:off x="8067273" y="3069070"/>
            <a:ext cx="206156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asu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67" name="Retângulo 66"/>
          <p:cNvSpPr/>
          <p:nvPr/>
        </p:nvSpPr>
        <p:spPr>
          <a:xfrm>
            <a:off x="8052319" y="3583966"/>
            <a:ext cx="200451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pubis.</a:t>
            </a:r>
          </a:p>
        </p:txBody>
      </p:sp>
      <p:sp>
        <p:nvSpPr>
          <p:cNvPr id="68" name="CaixaDeTexto 67"/>
          <p:cNvSpPr txBox="1"/>
          <p:nvPr/>
        </p:nvSpPr>
        <p:spPr>
          <a:xfrm>
            <a:off x="8067273" y="4569879"/>
            <a:ext cx="206156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asu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69" name="Retângulo 68"/>
          <p:cNvSpPr/>
          <p:nvPr/>
        </p:nvSpPr>
        <p:spPr>
          <a:xfrm>
            <a:off x="8052319" y="5084775"/>
            <a:ext cx="200451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pubis.</a:t>
            </a:r>
          </a:p>
        </p:txBody>
      </p:sp>
      <p:sp>
        <p:nvSpPr>
          <p:cNvPr id="70" name="CaixaDeTexto 69"/>
          <p:cNvSpPr txBox="1"/>
          <p:nvPr/>
        </p:nvSpPr>
        <p:spPr>
          <a:xfrm>
            <a:off x="8067273" y="6090566"/>
            <a:ext cx="2061569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Acciissidius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asu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menatuam</a:t>
            </a:r>
            <a:r>
              <a:rPr lang="en-GB" sz="1600" b="1" baseline="30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opublium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istaf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="1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gorum</a:t>
            </a:r>
            <a:r>
              <a:rPr lang="en-GB" sz="1600" b="1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  <a:endParaRPr lang="en-GB" sz="1600" baseline="30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1" name="Retângulo 70"/>
          <p:cNvSpPr/>
          <p:nvPr/>
        </p:nvSpPr>
        <p:spPr>
          <a:xfrm>
            <a:off x="8052319" y="6605462"/>
            <a:ext cx="200451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bunc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pubis.</a:t>
            </a:r>
          </a:p>
        </p:txBody>
      </p:sp>
      <p:sp>
        <p:nvSpPr>
          <p:cNvPr id="72" name="CaixaDeTexto 71"/>
          <p:cNvSpPr txBox="1"/>
          <p:nvPr/>
        </p:nvSpPr>
        <p:spPr>
          <a:xfrm>
            <a:off x="522164" y="3060551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600" b="1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Mi, con pro onit reriti docteuy mpore </a:t>
            </a:r>
            <a:r>
              <a:rPr lang="it-IT" sz="3600" b="1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testiu</a:t>
            </a:r>
          </a:p>
        </p:txBody>
      </p:sp>
      <p:sp>
        <p:nvSpPr>
          <p:cNvPr id="73" name="Retângulo 72"/>
          <p:cNvSpPr/>
          <p:nvPr/>
        </p:nvSpPr>
        <p:spPr>
          <a:xfrm>
            <a:off x="800257" y="4332229"/>
            <a:ext cx="2304402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600"/>
              </a:lnSpc>
            </a:pP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Alices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cus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num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sentela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buncultu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ves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enirmant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vas sis pubis?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Ficutum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iamentiquodi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inatum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ment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? </a:t>
            </a:r>
            <a:r>
              <a:rPr lang="en-GB" sz="1600" baseline="300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Serrioris</a:t>
            </a:r>
            <a:r>
              <a:rPr lang="en-GB" sz="1600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67562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-1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tângulo de cantos arredondados 8"/>
          <p:cNvSpPr/>
          <p:nvPr/>
        </p:nvSpPr>
        <p:spPr>
          <a:xfrm>
            <a:off x="152185" y="140475"/>
            <a:ext cx="10390298" cy="7272808"/>
          </a:xfrm>
          <a:prstGeom prst="roundRect">
            <a:avLst>
              <a:gd name="adj" fmla="val 2583"/>
            </a:avLst>
          </a:prstGeom>
          <a:solidFill>
            <a:srgbClr val="3FA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aixaDeTexto 6"/>
          <p:cNvSpPr txBox="1"/>
          <p:nvPr/>
        </p:nvSpPr>
        <p:spPr>
          <a:xfrm>
            <a:off x="3212546" y="3177803"/>
            <a:ext cx="42683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Fim da apresentação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762523" y="4347984"/>
            <a:ext cx="3168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Odia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pa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ipisto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quaeper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ehentot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aeptam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nostiis</a:t>
            </a:r>
            <a:r>
              <a:rPr lang="en-GB" sz="2400" baseline="30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et </a:t>
            </a:r>
            <a:r>
              <a:rPr lang="en-GB" sz="2400" baseline="30000" dirty="0" err="1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reperitia</a:t>
            </a:r>
            <a:endParaRPr lang="en-GB" sz="2400" baseline="300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5" name="Picture 3" descr="C:\Users\Michel\Desktop\IFMG Remoto\PPP novo\elements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105" y="5940871"/>
            <a:ext cx="747190" cy="90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6310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829</Words>
  <Application>Microsoft Office PowerPoint</Application>
  <PresentationFormat>Personalizar</PresentationFormat>
  <Paragraphs>61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Michel</dc:creator>
  <cp:lastModifiedBy>Michel</cp:lastModifiedBy>
  <cp:revision>20</cp:revision>
  <dcterms:created xsi:type="dcterms:W3CDTF">2020-08-21T13:22:10Z</dcterms:created>
  <dcterms:modified xsi:type="dcterms:W3CDTF">2020-09-01T14:20:11Z</dcterms:modified>
</cp:coreProperties>
</file>