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59" r:id="rId7"/>
    <p:sldId id="264" r:id="rId8"/>
    <p:sldId id="260" r:id="rId9"/>
    <p:sldId id="262" r:id="rId10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535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566" y="-19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619-06E5-4189-A25F-C2416A75AB6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C:\Users\Michel\Desktop\IFMG Remoto\PPP novo\photos\iStock-1172141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r="21738"/>
          <a:stretch/>
        </p:blipFill>
        <p:spPr bwMode="auto">
          <a:xfrm flipH="1">
            <a:off x="6082746" y="0"/>
            <a:ext cx="461065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el\Desktop\IFMG Remoto\PPP novo\elements\fu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0"/>
            <a:ext cx="719296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26420" y="3904665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 et fugias es aut </a:t>
            </a:r>
            <a:r>
              <a:rPr lang="fr-FR" sz="44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ullaut volorerum sit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14452" y="542810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7" name="Picture 3" descr="C:\Users\Michel\Desktop\IFMG Remoto\PPP novo\elements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468263"/>
            <a:ext cx="747190" cy="9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582504" y="37164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Divider - 1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9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3" descr="C:\Users\Michel\Desktop\IFMG Remoto\PPP novo\photos\Destaque_sport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r="33648"/>
          <a:stretch/>
        </p:blipFill>
        <p:spPr bwMode="auto">
          <a:xfrm>
            <a:off x="7189638" y="1488783"/>
            <a:ext cx="3503762" cy="60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6887" y="1488783"/>
            <a:ext cx="29776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  <a:p>
            <a:endParaRPr lang="en-GB" b="1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6887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sz="1600" b="1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6740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sz="1600" b="1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r="19043" b="-2484"/>
          <a:stretch/>
        </p:blipFill>
        <p:spPr bwMode="auto">
          <a:xfrm>
            <a:off x="3806686" y="1488783"/>
            <a:ext cx="3101009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r="15671" b="-2484"/>
          <a:stretch/>
        </p:blipFill>
        <p:spPr bwMode="auto">
          <a:xfrm>
            <a:off x="7136296" y="1488783"/>
            <a:ext cx="3106947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2667147"/>
            <a:ext cx="297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</a:t>
            </a:r>
            <a:r>
              <a:rPr lang="it-IT" sz="3600" b="1" baseline="30000" dirty="0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testiu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2225" y="383765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66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r="19043" b="-2484"/>
          <a:stretch/>
        </p:blipFill>
        <p:spPr bwMode="auto">
          <a:xfrm>
            <a:off x="3806686" y="1488783"/>
            <a:ext cx="3101009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r="15671" b="-2484"/>
          <a:stretch/>
        </p:blipFill>
        <p:spPr bwMode="auto">
          <a:xfrm>
            <a:off x="7136296" y="1488783"/>
            <a:ext cx="3106947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70" name="Picture 2" descr="C:\Users\Michel\Desktop\IFMG Remoto\PPP novo\photos\image_bigg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4804" r="22440" b="94"/>
          <a:stretch/>
        </p:blipFill>
        <p:spPr bwMode="auto">
          <a:xfrm>
            <a:off x="478282" y="1488783"/>
            <a:ext cx="3101008" cy="37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20948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93159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5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\Desktop\IFMG Remoto\PPP novo\photos\DSC_2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12113"/>
          <a:stretch/>
        </p:blipFill>
        <p:spPr bwMode="auto">
          <a:xfrm>
            <a:off x="0" y="1488783"/>
            <a:ext cx="6907695" cy="37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8908" y="1488783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18908" y="3060551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5871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1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98082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065419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4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9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737630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71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6200" r="13834" b="-109"/>
          <a:stretch/>
        </p:blipFill>
        <p:spPr bwMode="auto">
          <a:xfrm>
            <a:off x="3258468" y="1476375"/>
            <a:ext cx="2548126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r="16239" b="3965"/>
          <a:stretch/>
        </p:blipFill>
        <p:spPr bwMode="auto">
          <a:xfrm>
            <a:off x="478282" y="4082883"/>
            <a:ext cx="255300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chel\Desktop\IFMG Remoto\PPP novo\photos\image_bigg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3557" r="11601" b="1210"/>
          <a:stretch/>
        </p:blipFill>
        <p:spPr bwMode="auto">
          <a:xfrm>
            <a:off x="3258468" y="4084284"/>
            <a:ext cx="254812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ichel\Desktop\IFMG Remoto\PPP novo\photos\iStock-1172141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16145"/>
          <a:stretch/>
        </p:blipFill>
        <p:spPr bwMode="auto">
          <a:xfrm>
            <a:off x="478281" y="1476375"/>
            <a:ext cx="255300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066780" y="1468575"/>
            <a:ext cx="4626620" cy="4976306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xaDeTexto 17"/>
          <p:cNvSpPr txBox="1"/>
          <p:nvPr/>
        </p:nvSpPr>
        <p:spPr>
          <a:xfrm>
            <a:off x="6498828" y="2124447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98828" y="3696215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</p:spTree>
    <p:extLst>
      <p:ext uri="{BB962C8B-B14F-4D97-AF65-F5344CB8AC3E}">
        <p14:creationId xmlns:p14="http://schemas.microsoft.com/office/powerpoint/2010/main" val="2788404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/>
          <p:cNvSpPr/>
          <p:nvPr/>
        </p:nvSpPr>
        <p:spPr>
          <a:xfrm>
            <a:off x="0" y="1548383"/>
            <a:ext cx="3557588" cy="6012879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97299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782345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123" name="Picture 3" descr="C:\Users\Michel\Desktop\IFMG Remoto\PPP novo\elements\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1514604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chel\Desktop\IFMG Remoto\PPP novo\elements\ico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ichel\Desktop\IFMG Remoto\PPP novo\elements\ico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4561460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ichel\Desktop\IFMG Remoto\PPP novo\elements\ico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6084887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4797299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4782345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797299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782345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4797299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4782345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067273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52319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2" name="Picture 3" descr="C:\Users\Michel\Desktop\IFMG Remoto\PPP novo\elements\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1514604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Michel\Desktop\IFMG Remoto\PPP novo\elements\ico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Michel\Desktop\IFMG Remoto\PPP novo\elements\ico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4561460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Michel\Desktop\IFMG Remoto\PPP novo\elements\ico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6084887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ixaDeTexto 65"/>
          <p:cNvSpPr txBox="1"/>
          <p:nvPr/>
        </p:nvSpPr>
        <p:spPr>
          <a:xfrm>
            <a:off x="8067273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052319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067273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8052319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8067273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8052319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  <a:endParaRPr lang="en-GB" sz="1600" baseline="30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522164" y="306055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</a:t>
            </a:r>
            <a:r>
              <a:rPr lang="it-IT" sz="36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testiu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800257" y="433222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6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212546" y="3177803"/>
            <a:ext cx="4268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Fim da apresentação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3" descr="C:\Users\Michel\Desktop\IFMG Remoto\PPP novo\element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05" y="5940871"/>
            <a:ext cx="747190" cy="9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3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829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</dc:creator>
  <cp:lastModifiedBy>Michel</cp:lastModifiedBy>
  <cp:revision>11</cp:revision>
  <dcterms:created xsi:type="dcterms:W3CDTF">2020-08-21T13:22:10Z</dcterms:created>
  <dcterms:modified xsi:type="dcterms:W3CDTF">2020-08-21T16:44:58Z</dcterms:modified>
</cp:coreProperties>
</file>