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9" r:id="rId2"/>
    <p:sldMasterId id="2147483691" r:id="rId3"/>
    <p:sldMasterId id="2147483704" r:id="rId4"/>
    <p:sldMasterId id="2147483717" r:id="rId5"/>
  </p:sldMasterIdLst>
  <p:notesMasterIdLst>
    <p:notesMasterId r:id="rId23"/>
  </p:notesMasterIdLst>
  <p:sldIdLst>
    <p:sldId id="290" r:id="rId6"/>
    <p:sldId id="291" r:id="rId7"/>
    <p:sldId id="298" r:id="rId8"/>
    <p:sldId id="301" r:id="rId9"/>
    <p:sldId id="302" r:id="rId10"/>
    <p:sldId id="287" r:id="rId11"/>
    <p:sldId id="289" r:id="rId12"/>
    <p:sldId id="305" r:id="rId13"/>
    <p:sldId id="307" r:id="rId14"/>
    <p:sldId id="308" r:id="rId15"/>
    <p:sldId id="311" r:id="rId16"/>
    <p:sldId id="312" r:id="rId17"/>
    <p:sldId id="313" r:id="rId18"/>
    <p:sldId id="314" r:id="rId19"/>
    <p:sldId id="315" r:id="rId20"/>
    <p:sldId id="316" r:id="rId21"/>
    <p:sldId id="310" r:id="rId22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>
      <p:cViewPr varScale="1">
        <p:scale>
          <a:sx n="46" d="100"/>
          <a:sy n="46" d="100"/>
        </p:scale>
        <p:origin x="122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A2DFE-908A-4EBC-95C6-24F2F83D648D}" type="datetimeFigureOut">
              <a:rPr lang="pt-BR" smtClean="0"/>
              <a:t>21/04/2020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71CF8-6EED-4819-A89E-A4EFD22456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9654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5024DE-DBA1-42E0-9F0E-C70152155C7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440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4" indent="0" algn="ctr">
              <a:buNone/>
              <a:defRPr sz="1500"/>
            </a:lvl2pPr>
            <a:lvl3pPr marL="685807" indent="0" algn="ctr">
              <a:buNone/>
              <a:defRPr sz="1350"/>
            </a:lvl3pPr>
            <a:lvl4pPr marL="1028711" indent="0" algn="ctr">
              <a:buNone/>
              <a:defRPr sz="1200"/>
            </a:lvl4pPr>
            <a:lvl5pPr marL="1371615" indent="0" algn="ctr">
              <a:buNone/>
              <a:defRPr sz="1200"/>
            </a:lvl5pPr>
            <a:lvl6pPr marL="1714519" indent="0" algn="ctr">
              <a:buNone/>
              <a:defRPr sz="1200"/>
            </a:lvl6pPr>
            <a:lvl7pPr marL="2057423" indent="0" algn="ctr">
              <a:buNone/>
              <a:defRPr sz="1200"/>
            </a:lvl7pPr>
            <a:lvl8pPr marL="2400326" indent="0" algn="ctr">
              <a:buNone/>
              <a:defRPr sz="1200"/>
            </a:lvl8pPr>
            <a:lvl9pPr marL="274323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0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1903"/>
              <a:t>4/21/2020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03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03"/>
            <a:fld id="{B6F15528-21DE-4FAA-801E-634DDDAF4B2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781903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91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0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1903"/>
              <a:t>4/21/2020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03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03"/>
            <a:fld id="{B6F15528-21DE-4FAA-801E-634DDDAF4B2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781903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4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0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1903"/>
              <a:t>4/21/2020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03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03"/>
            <a:fld id="{B6F15528-21DE-4FAA-801E-634DDDAF4B2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781903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50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2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1903"/>
              <a:t>4/21/2020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B6F15528-21DE-4FAA-801E-634DDDAF4B2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781903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65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64CBB-C435-4DC2-A80E-7C9B19B79446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B483A-07F3-4AC4-B578-082294D8B9B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178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64CBB-C435-4DC2-A80E-7C9B19B79446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B483A-07F3-4AC4-B578-082294D8B9B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050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64CBB-C435-4DC2-A80E-7C9B19B79446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B483A-07F3-4AC4-B578-082294D8B9B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95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64CBB-C435-4DC2-A80E-7C9B19B79446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B483A-07F3-4AC4-B578-082294D8B9B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090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64CBB-C435-4DC2-A80E-7C9B19B79446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B483A-07F3-4AC4-B578-082294D8B9B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237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64CBB-C435-4DC2-A80E-7C9B19B79446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B483A-07F3-4AC4-B578-082294D8B9B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236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64CBB-C435-4DC2-A80E-7C9B19B79446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B483A-07F3-4AC4-B578-082294D8B9B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37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0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1903"/>
              <a:t>4/21/2020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03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03"/>
            <a:fld id="{B6F15528-21DE-4FAA-801E-634DDDAF4B2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781903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010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64CBB-C435-4DC2-A80E-7C9B19B79446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B483A-07F3-4AC4-B578-082294D8B9B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474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64CBB-C435-4DC2-A80E-7C9B19B79446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B483A-07F3-4AC4-B578-082294D8B9B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806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64CBB-C435-4DC2-A80E-7C9B19B79446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B483A-07F3-4AC4-B578-082294D8B9B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040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64CBB-C435-4DC2-A80E-7C9B19B79446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B483A-07F3-4AC4-B578-082294D8B9B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088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6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653" b="1" cap="all" baseline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942"/>
              </a:spcBef>
              <a:buNone/>
              <a:defRPr sz="1696">
                <a:solidFill>
                  <a:srgbClr val="FFFFFF"/>
                </a:solidFill>
              </a:defRPr>
            </a:lvl1pPr>
            <a:lvl2pPr marL="323093" indent="0" algn="ctr">
              <a:buNone/>
              <a:defRPr sz="1696"/>
            </a:lvl2pPr>
            <a:lvl3pPr marL="646185" indent="0" algn="ctr">
              <a:buNone/>
              <a:defRPr sz="1696"/>
            </a:lvl3pPr>
            <a:lvl4pPr marL="969277" indent="0" algn="ctr">
              <a:buNone/>
              <a:defRPr sz="1413"/>
            </a:lvl4pPr>
            <a:lvl5pPr marL="1292369" indent="0" algn="ctr">
              <a:buNone/>
              <a:defRPr sz="1413"/>
            </a:lvl5pPr>
            <a:lvl6pPr marL="1615462" indent="0" algn="ctr">
              <a:buNone/>
              <a:defRPr sz="1413"/>
            </a:lvl6pPr>
            <a:lvl7pPr marL="1938554" indent="0" algn="ctr">
              <a:buNone/>
              <a:defRPr sz="1413"/>
            </a:lvl7pPr>
            <a:lvl8pPr marL="2261646" indent="0" algn="ctr">
              <a:buNone/>
              <a:defRPr sz="1413"/>
            </a:lvl8pPr>
            <a:lvl9pPr marL="2584738" indent="0" algn="ctr">
              <a:buNone/>
              <a:defRPr sz="1413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781903"/>
            <a:fld id="{1D8BD707-D9CF-40AE-B4C6-C98DA3205C09}" type="datetimeFigureOut">
              <a:rPr lang="en-US" smtClean="0"/>
              <a:pPr defTabSz="781903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781903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781903"/>
            <a:fld id="{B6F15528-21DE-4FAA-801E-634DDDAF4B2B}" type="slidenum">
              <a:rPr lang="pt-BR" smtClean="0"/>
              <a:pPr defTabSz="781903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957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42"/>
              </a:spcBef>
              <a:defRPr/>
            </a:lvl1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03"/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 defTabSz="781903"/>
              <a:t>4/21/2020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03"/>
            <a:endParaRPr lang="pt-BR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03"/>
            <a:fld id="{B6F15528-21DE-4FAA-801E-634DDDAF4B2B}" type="slidenum">
              <a:rPr lang="pt-BR" smtClean="0">
                <a:solidFill>
                  <a:srgbClr val="A6B727"/>
                </a:solidFill>
              </a:rPr>
              <a:pPr defTabSz="781903"/>
              <a:t>‹nº›</a:t>
            </a:fld>
            <a:endParaRPr lang="pt-BR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23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9" y="1173576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653" b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696">
                <a:solidFill>
                  <a:schemeClr val="accent1"/>
                </a:solidFill>
              </a:defRPr>
            </a:lvl1pPr>
            <a:lvl2pPr marL="323093" indent="0">
              <a:buNone/>
              <a:defRPr sz="1272">
                <a:solidFill>
                  <a:schemeClr val="tx1">
                    <a:tint val="75000"/>
                  </a:schemeClr>
                </a:solidFill>
              </a:defRPr>
            </a:lvl2pPr>
            <a:lvl3pPr marL="646185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3pPr>
            <a:lvl4pPr marL="969277" indent="0">
              <a:buNone/>
              <a:defRPr sz="989">
                <a:solidFill>
                  <a:schemeClr val="tx1">
                    <a:tint val="75000"/>
                  </a:schemeClr>
                </a:solidFill>
              </a:defRPr>
            </a:lvl4pPr>
            <a:lvl5pPr marL="1292369" indent="0">
              <a:buNone/>
              <a:defRPr sz="989">
                <a:solidFill>
                  <a:schemeClr val="tx1">
                    <a:tint val="75000"/>
                  </a:schemeClr>
                </a:solidFill>
              </a:defRPr>
            </a:lvl5pPr>
            <a:lvl6pPr marL="1615462" indent="0">
              <a:buNone/>
              <a:defRPr sz="989">
                <a:solidFill>
                  <a:schemeClr val="tx1">
                    <a:tint val="75000"/>
                  </a:schemeClr>
                </a:solidFill>
              </a:defRPr>
            </a:lvl6pPr>
            <a:lvl7pPr marL="1938554" indent="0">
              <a:buNone/>
              <a:defRPr sz="989">
                <a:solidFill>
                  <a:schemeClr val="tx1">
                    <a:tint val="75000"/>
                  </a:schemeClr>
                </a:solidFill>
              </a:defRPr>
            </a:lvl7pPr>
            <a:lvl8pPr marL="2261646" indent="0">
              <a:buNone/>
              <a:defRPr sz="989">
                <a:solidFill>
                  <a:schemeClr val="tx1">
                    <a:tint val="75000"/>
                  </a:schemeClr>
                </a:solidFill>
              </a:defRPr>
            </a:lvl8pPr>
            <a:lvl9pPr marL="2584738" indent="0">
              <a:buNone/>
              <a:defRPr sz="9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03"/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 defTabSz="781903"/>
              <a:t>4/21/2020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03"/>
            <a:endParaRPr lang="pt-BR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03"/>
            <a:fld id="{B6F15528-21DE-4FAA-801E-634DDDAF4B2B}" type="slidenum">
              <a:rPr lang="pt-BR" smtClean="0">
                <a:solidFill>
                  <a:srgbClr val="A6B727"/>
                </a:solidFill>
              </a:rPr>
              <a:pPr defTabSz="781903"/>
              <a:t>‹nº›</a:t>
            </a:fld>
            <a:endParaRPr lang="pt-BR">
              <a:solidFill>
                <a:srgbClr val="A6B72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8305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400"/>
            <a:ext cx="3566160" cy="4023360"/>
          </a:xfrm>
        </p:spPr>
        <p:txBody>
          <a:bodyPr/>
          <a:lstStyle>
            <a:lvl1pPr>
              <a:defRPr sz="1555"/>
            </a:lvl1pPr>
            <a:lvl2pPr>
              <a:defRPr sz="1413"/>
            </a:lvl2pPr>
            <a:lvl3pPr>
              <a:defRPr sz="1272"/>
            </a:lvl3pPr>
            <a:lvl4pPr>
              <a:defRPr sz="1130"/>
            </a:lvl4pPr>
            <a:lvl5pPr>
              <a:defRPr sz="1130"/>
            </a:lvl5pPr>
            <a:lvl6pPr>
              <a:defRPr sz="1130"/>
            </a:lvl6pPr>
            <a:lvl7pPr>
              <a:defRPr sz="1130"/>
            </a:lvl7pPr>
            <a:lvl8pPr>
              <a:defRPr sz="1130"/>
            </a:lvl8pPr>
            <a:lvl9pPr>
              <a:defRPr sz="113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1"/>
            <a:ext cx="3566160" cy="4023360"/>
          </a:xfrm>
        </p:spPr>
        <p:txBody>
          <a:bodyPr/>
          <a:lstStyle>
            <a:lvl1pPr>
              <a:defRPr sz="1555"/>
            </a:lvl1pPr>
            <a:lvl2pPr>
              <a:defRPr sz="1413"/>
            </a:lvl2pPr>
            <a:lvl3pPr>
              <a:defRPr sz="1272"/>
            </a:lvl3pPr>
            <a:lvl4pPr>
              <a:defRPr sz="1130"/>
            </a:lvl4pPr>
            <a:lvl5pPr>
              <a:defRPr sz="1130"/>
            </a:lvl5pPr>
            <a:lvl6pPr>
              <a:defRPr sz="1130"/>
            </a:lvl6pPr>
            <a:lvl7pPr>
              <a:defRPr sz="1130"/>
            </a:lvl7pPr>
            <a:lvl8pPr>
              <a:defRPr sz="1130"/>
            </a:lvl8pPr>
            <a:lvl9pPr>
              <a:defRPr sz="113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03"/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 defTabSz="781903"/>
              <a:t>4/21/2020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03"/>
            <a:endParaRPr lang="pt-BR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03"/>
            <a:fld id="{B6F15528-21DE-4FAA-801E-634DDDAF4B2B}" type="slidenum">
              <a:rPr lang="pt-BR" smtClean="0">
                <a:solidFill>
                  <a:srgbClr val="A6B727"/>
                </a:solidFill>
              </a:rPr>
              <a:pPr defTabSz="781903"/>
              <a:t>‹nº›</a:t>
            </a:fld>
            <a:endParaRPr lang="pt-BR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9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96" b="1"/>
            </a:lvl1pPr>
            <a:lvl2pPr marL="323093" indent="0">
              <a:buNone/>
              <a:defRPr sz="1413" b="1"/>
            </a:lvl2pPr>
            <a:lvl3pPr marL="646185" indent="0">
              <a:buNone/>
              <a:defRPr sz="1272" b="1"/>
            </a:lvl3pPr>
            <a:lvl4pPr marL="969277" indent="0">
              <a:buNone/>
              <a:defRPr sz="1130" b="1"/>
            </a:lvl4pPr>
            <a:lvl5pPr marL="1292369" indent="0">
              <a:buNone/>
              <a:defRPr sz="1130" b="1"/>
            </a:lvl5pPr>
            <a:lvl6pPr marL="1615462" indent="0">
              <a:buNone/>
              <a:defRPr sz="1130" b="1"/>
            </a:lvl6pPr>
            <a:lvl7pPr marL="1938554" indent="0">
              <a:buNone/>
              <a:defRPr sz="1130" b="1"/>
            </a:lvl7pPr>
            <a:lvl8pPr marL="2261646" indent="0">
              <a:buNone/>
              <a:defRPr sz="1130" b="1"/>
            </a:lvl8pPr>
            <a:lvl9pPr marL="2584738" indent="0">
              <a:buNone/>
              <a:defRPr sz="113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555"/>
            </a:lvl1pPr>
            <a:lvl2pPr>
              <a:defRPr sz="1413"/>
            </a:lvl2pPr>
            <a:lvl3pPr>
              <a:defRPr sz="1272"/>
            </a:lvl3pPr>
            <a:lvl4pPr>
              <a:defRPr sz="1130"/>
            </a:lvl4pPr>
            <a:lvl5pPr>
              <a:defRPr sz="1130"/>
            </a:lvl5pPr>
            <a:lvl6pPr>
              <a:defRPr sz="1130"/>
            </a:lvl6pPr>
            <a:lvl7pPr>
              <a:defRPr sz="1130"/>
            </a:lvl7pPr>
            <a:lvl8pPr>
              <a:defRPr sz="1130"/>
            </a:lvl8pPr>
            <a:lvl9pPr>
              <a:defRPr sz="113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96" b="1"/>
            </a:lvl1pPr>
            <a:lvl2pPr marL="323093" indent="0">
              <a:buNone/>
              <a:defRPr sz="1413" b="1"/>
            </a:lvl2pPr>
            <a:lvl3pPr marL="646185" indent="0">
              <a:buNone/>
              <a:defRPr sz="1272" b="1"/>
            </a:lvl3pPr>
            <a:lvl4pPr marL="969277" indent="0">
              <a:buNone/>
              <a:defRPr sz="1130" b="1"/>
            </a:lvl4pPr>
            <a:lvl5pPr marL="1292369" indent="0">
              <a:buNone/>
              <a:defRPr sz="1130" b="1"/>
            </a:lvl5pPr>
            <a:lvl6pPr marL="1615462" indent="0">
              <a:buNone/>
              <a:defRPr sz="1130" b="1"/>
            </a:lvl6pPr>
            <a:lvl7pPr marL="1938554" indent="0">
              <a:buNone/>
              <a:defRPr sz="1130" b="1"/>
            </a:lvl7pPr>
            <a:lvl8pPr marL="2261646" indent="0">
              <a:buNone/>
              <a:defRPr sz="1130" b="1"/>
            </a:lvl8pPr>
            <a:lvl9pPr marL="2584738" indent="0">
              <a:buNone/>
              <a:defRPr sz="113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555"/>
            </a:lvl1pPr>
            <a:lvl2pPr>
              <a:defRPr sz="1413"/>
            </a:lvl2pPr>
            <a:lvl3pPr>
              <a:defRPr sz="1272"/>
            </a:lvl3pPr>
            <a:lvl4pPr>
              <a:defRPr sz="1130"/>
            </a:lvl4pPr>
            <a:lvl5pPr>
              <a:defRPr sz="1130"/>
            </a:lvl5pPr>
            <a:lvl6pPr>
              <a:defRPr sz="1130"/>
            </a:lvl6pPr>
            <a:lvl7pPr>
              <a:defRPr sz="1130"/>
            </a:lvl7pPr>
            <a:lvl8pPr>
              <a:defRPr sz="1130"/>
            </a:lvl8pPr>
            <a:lvl9pPr>
              <a:defRPr sz="113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03"/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 defTabSz="781903"/>
              <a:t>4/21/2020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03"/>
            <a:endParaRPr lang="pt-BR">
              <a:solidFill>
                <a:srgbClr val="A6B72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03"/>
            <a:fld id="{B6F15528-21DE-4FAA-801E-634DDDAF4B2B}" type="slidenum">
              <a:rPr lang="pt-BR" smtClean="0">
                <a:solidFill>
                  <a:srgbClr val="A6B727"/>
                </a:solidFill>
              </a:rPr>
              <a:pPr defTabSz="781903"/>
              <a:t>‹nº›</a:t>
            </a:fld>
            <a:endParaRPr lang="pt-BR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8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03"/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 defTabSz="781903"/>
              <a:t>4/21/2020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03"/>
            <a:endParaRPr lang="pt-BR">
              <a:solidFill>
                <a:srgbClr val="A6B72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03"/>
            <a:fld id="{B6F15528-21DE-4FAA-801E-634DDDAF4B2B}" type="slidenum">
              <a:rPr lang="pt-BR" smtClean="0">
                <a:solidFill>
                  <a:srgbClr val="A6B727"/>
                </a:solidFill>
              </a:rPr>
              <a:pPr defTabSz="781903"/>
              <a:t>‹nº›</a:t>
            </a:fld>
            <a:endParaRPr lang="pt-BR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76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2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0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1903"/>
              <a:t>4/21/2020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03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03"/>
            <a:fld id="{B6F15528-21DE-4FAA-801E-634DDDAF4B2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781903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750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03"/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 defTabSz="781903"/>
              <a:t>4/21/2020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03"/>
            <a:endParaRPr lang="pt-BR">
              <a:solidFill>
                <a:srgbClr val="A6B72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03"/>
            <a:fld id="{B6F15528-21DE-4FAA-801E-634DDDAF4B2B}" type="slidenum">
              <a:rPr lang="pt-BR" smtClean="0">
                <a:solidFill>
                  <a:srgbClr val="A6B727"/>
                </a:solidFill>
              </a:rPr>
              <a:pPr defTabSz="781903"/>
              <a:t>‹nº›</a:t>
            </a:fld>
            <a:endParaRPr lang="pt-BR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782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827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262"/>
            </a:lvl1pPr>
            <a:lvl2pPr>
              <a:defRPr sz="1979"/>
            </a:lvl2pPr>
            <a:lvl3pPr>
              <a:defRPr sz="1696"/>
            </a:lvl3pPr>
            <a:lvl4pPr>
              <a:defRPr sz="1413"/>
            </a:lvl4pPr>
            <a:lvl5pPr>
              <a:defRPr sz="1413"/>
            </a:lvl5pPr>
            <a:lvl6pPr>
              <a:defRPr sz="1413"/>
            </a:lvl6pPr>
            <a:lvl7pPr>
              <a:defRPr sz="1413"/>
            </a:lvl7pPr>
            <a:lvl8pPr>
              <a:defRPr sz="1413"/>
            </a:lvl8pPr>
            <a:lvl9pPr>
              <a:defRPr sz="1413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4"/>
              </a:spcBef>
              <a:buNone/>
              <a:defRPr sz="1201"/>
            </a:lvl1pPr>
            <a:lvl2pPr marL="323093" indent="0">
              <a:buNone/>
              <a:defRPr sz="848"/>
            </a:lvl2pPr>
            <a:lvl3pPr marL="646185" indent="0">
              <a:buNone/>
              <a:defRPr sz="706"/>
            </a:lvl3pPr>
            <a:lvl4pPr marL="969277" indent="0">
              <a:buNone/>
              <a:defRPr sz="636"/>
            </a:lvl4pPr>
            <a:lvl5pPr marL="1292369" indent="0">
              <a:buNone/>
              <a:defRPr sz="636"/>
            </a:lvl5pPr>
            <a:lvl6pPr marL="1615462" indent="0">
              <a:buNone/>
              <a:defRPr sz="636"/>
            </a:lvl6pPr>
            <a:lvl7pPr marL="1938554" indent="0">
              <a:buNone/>
              <a:defRPr sz="636"/>
            </a:lvl7pPr>
            <a:lvl8pPr marL="2261646" indent="0">
              <a:buNone/>
              <a:defRPr sz="636"/>
            </a:lvl8pPr>
            <a:lvl9pPr marL="2584738" indent="0">
              <a:buNone/>
              <a:defRPr sz="636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03"/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 defTabSz="781903"/>
              <a:t>4/21/2020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03"/>
            <a:endParaRPr lang="pt-BR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03"/>
            <a:fld id="{B6F15528-21DE-4FAA-801E-634DDDAF4B2B}" type="slidenum">
              <a:rPr lang="pt-BR" smtClean="0">
                <a:solidFill>
                  <a:srgbClr val="A6B727"/>
                </a:solidFill>
              </a:rPr>
              <a:pPr defTabSz="781903"/>
              <a:t>‹nº›</a:t>
            </a:fld>
            <a:endParaRPr lang="pt-BR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349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827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8" y="1069848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1979"/>
            </a:lvl1pPr>
            <a:lvl2pPr marL="323093" indent="0">
              <a:buNone/>
              <a:defRPr sz="1979"/>
            </a:lvl2pPr>
            <a:lvl3pPr marL="646185" indent="0">
              <a:buNone/>
              <a:defRPr sz="1696"/>
            </a:lvl3pPr>
            <a:lvl4pPr marL="969277" indent="0">
              <a:buNone/>
              <a:defRPr sz="1413"/>
            </a:lvl4pPr>
            <a:lvl5pPr marL="1292369" indent="0">
              <a:buNone/>
              <a:defRPr sz="1413"/>
            </a:lvl5pPr>
            <a:lvl6pPr marL="1615462" indent="0">
              <a:buNone/>
              <a:defRPr sz="1413"/>
            </a:lvl6pPr>
            <a:lvl7pPr marL="1938554" indent="0">
              <a:buNone/>
              <a:defRPr sz="1413"/>
            </a:lvl7pPr>
            <a:lvl8pPr marL="2261646" indent="0">
              <a:buNone/>
              <a:defRPr sz="1413"/>
            </a:lvl8pPr>
            <a:lvl9pPr marL="2584738" indent="0">
              <a:buNone/>
              <a:defRPr sz="1413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4"/>
              </a:spcBef>
              <a:buNone/>
              <a:defRPr sz="1201"/>
            </a:lvl1pPr>
            <a:lvl2pPr marL="323093" indent="0">
              <a:buNone/>
              <a:defRPr sz="848"/>
            </a:lvl2pPr>
            <a:lvl3pPr marL="646185" indent="0">
              <a:buNone/>
              <a:defRPr sz="706"/>
            </a:lvl3pPr>
            <a:lvl4pPr marL="969277" indent="0">
              <a:buNone/>
              <a:defRPr sz="636"/>
            </a:lvl4pPr>
            <a:lvl5pPr marL="1292369" indent="0">
              <a:buNone/>
              <a:defRPr sz="636"/>
            </a:lvl5pPr>
            <a:lvl6pPr marL="1615462" indent="0">
              <a:buNone/>
              <a:defRPr sz="636"/>
            </a:lvl6pPr>
            <a:lvl7pPr marL="1938554" indent="0">
              <a:buNone/>
              <a:defRPr sz="636"/>
            </a:lvl7pPr>
            <a:lvl8pPr marL="2261646" indent="0">
              <a:buNone/>
              <a:defRPr sz="636"/>
            </a:lvl8pPr>
            <a:lvl9pPr marL="2584738" indent="0">
              <a:buNone/>
              <a:defRPr sz="636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03"/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 defTabSz="781903"/>
              <a:t>4/21/2020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03"/>
            <a:endParaRPr lang="pt-BR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03"/>
            <a:fld id="{B6F15528-21DE-4FAA-801E-634DDDAF4B2B}" type="slidenum">
              <a:rPr lang="pt-BR" smtClean="0">
                <a:solidFill>
                  <a:srgbClr val="A6B727"/>
                </a:solidFill>
              </a:rPr>
              <a:pPr defTabSz="781903"/>
              <a:t>‹nº›</a:t>
            </a:fld>
            <a:endParaRPr lang="pt-BR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490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03"/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 defTabSz="781903"/>
              <a:t>4/21/2020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03"/>
            <a:endParaRPr lang="pt-BR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03"/>
            <a:fld id="{B6F15528-21DE-4FAA-801E-634DDDAF4B2B}" type="slidenum">
              <a:rPr lang="pt-BR" smtClean="0">
                <a:solidFill>
                  <a:srgbClr val="A6B727"/>
                </a:solidFill>
              </a:rPr>
              <a:pPr defTabSz="781903"/>
              <a:t>‹nº›</a:t>
            </a:fld>
            <a:endParaRPr lang="pt-BR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94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743075" cy="54102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1" y="762000"/>
            <a:ext cx="5572125" cy="541020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03"/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 defTabSz="781903"/>
              <a:t>4/21/2020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03"/>
            <a:endParaRPr lang="pt-BR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03"/>
            <a:fld id="{B6F15528-21DE-4FAA-801E-634DDDAF4B2B}" type="slidenum">
              <a:rPr lang="pt-BR" smtClean="0">
                <a:solidFill>
                  <a:srgbClr val="A6B727"/>
                </a:solidFill>
              </a:rPr>
              <a:pPr defTabSz="781903"/>
              <a:t>‹nº›</a:t>
            </a:fld>
            <a:endParaRPr lang="pt-BR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973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endParaRPr lang="pt-B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1D8BD707-D9CF-40AE-B4C6-C98DA3205C09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781903"/>
              <a:t>4/21/2020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B6F15528-21DE-4FAA-801E-634DDDAF4B2B}" type="slidenum">
              <a:rPr lang="pt-BR" smtClean="0">
                <a:solidFill>
                  <a:srgbClr val="000000">
                    <a:tint val="75000"/>
                  </a:srgbClr>
                </a:solidFill>
              </a:rPr>
              <a:pPr defTabSz="781903"/>
              <a:t>‹nº›</a:t>
            </a:fld>
            <a:endParaRPr lang="pt-B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520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6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653" b="1" cap="all" baseline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942"/>
              </a:spcBef>
              <a:buNone/>
              <a:defRPr sz="1696">
                <a:solidFill>
                  <a:srgbClr val="FFFFFF"/>
                </a:solidFill>
              </a:defRPr>
            </a:lvl1pPr>
            <a:lvl2pPr marL="323093" indent="0" algn="ctr">
              <a:buNone/>
              <a:defRPr sz="1696"/>
            </a:lvl2pPr>
            <a:lvl3pPr marL="646185" indent="0" algn="ctr">
              <a:buNone/>
              <a:defRPr sz="1696"/>
            </a:lvl3pPr>
            <a:lvl4pPr marL="969277" indent="0" algn="ctr">
              <a:buNone/>
              <a:defRPr sz="1413"/>
            </a:lvl4pPr>
            <a:lvl5pPr marL="1292369" indent="0" algn="ctr">
              <a:buNone/>
              <a:defRPr sz="1413"/>
            </a:lvl5pPr>
            <a:lvl6pPr marL="1615462" indent="0" algn="ctr">
              <a:buNone/>
              <a:defRPr sz="1413"/>
            </a:lvl6pPr>
            <a:lvl7pPr marL="1938554" indent="0" algn="ctr">
              <a:buNone/>
              <a:defRPr sz="1413"/>
            </a:lvl7pPr>
            <a:lvl8pPr marL="2261646" indent="0" algn="ctr">
              <a:buNone/>
              <a:defRPr sz="1413"/>
            </a:lvl8pPr>
            <a:lvl9pPr marL="2584738" indent="0" algn="ctr">
              <a:buNone/>
              <a:defRPr sz="1413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781903"/>
            <a:fld id="{1D8BD707-D9CF-40AE-B4C6-C98DA3205C09}" type="datetimeFigureOut">
              <a:rPr lang="en-US" smtClean="0"/>
              <a:pPr defTabSz="781903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781903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781903"/>
            <a:fld id="{B6F15528-21DE-4FAA-801E-634DDDAF4B2B}" type="slidenum">
              <a:rPr lang="pt-BR" smtClean="0"/>
              <a:pPr defTabSz="781903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0261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42"/>
              </a:spcBef>
              <a:defRPr/>
            </a:lvl1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03"/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 defTabSz="781903"/>
              <a:t>4/21/2020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03"/>
            <a:endParaRPr lang="pt-BR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03"/>
            <a:fld id="{B6F15528-21DE-4FAA-801E-634DDDAF4B2B}" type="slidenum">
              <a:rPr lang="pt-BR" smtClean="0">
                <a:solidFill>
                  <a:srgbClr val="A6B727"/>
                </a:solidFill>
              </a:rPr>
              <a:pPr defTabSz="781903"/>
              <a:t>‹nº›</a:t>
            </a:fld>
            <a:endParaRPr lang="pt-BR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6115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9" y="1173576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653" b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696">
                <a:solidFill>
                  <a:schemeClr val="accent1"/>
                </a:solidFill>
              </a:defRPr>
            </a:lvl1pPr>
            <a:lvl2pPr marL="323093" indent="0">
              <a:buNone/>
              <a:defRPr sz="1272">
                <a:solidFill>
                  <a:schemeClr val="tx1">
                    <a:tint val="75000"/>
                  </a:schemeClr>
                </a:solidFill>
              </a:defRPr>
            </a:lvl2pPr>
            <a:lvl3pPr marL="646185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3pPr>
            <a:lvl4pPr marL="969277" indent="0">
              <a:buNone/>
              <a:defRPr sz="989">
                <a:solidFill>
                  <a:schemeClr val="tx1">
                    <a:tint val="75000"/>
                  </a:schemeClr>
                </a:solidFill>
              </a:defRPr>
            </a:lvl4pPr>
            <a:lvl5pPr marL="1292369" indent="0">
              <a:buNone/>
              <a:defRPr sz="989">
                <a:solidFill>
                  <a:schemeClr val="tx1">
                    <a:tint val="75000"/>
                  </a:schemeClr>
                </a:solidFill>
              </a:defRPr>
            </a:lvl5pPr>
            <a:lvl6pPr marL="1615462" indent="0">
              <a:buNone/>
              <a:defRPr sz="989">
                <a:solidFill>
                  <a:schemeClr val="tx1">
                    <a:tint val="75000"/>
                  </a:schemeClr>
                </a:solidFill>
              </a:defRPr>
            </a:lvl6pPr>
            <a:lvl7pPr marL="1938554" indent="0">
              <a:buNone/>
              <a:defRPr sz="989">
                <a:solidFill>
                  <a:schemeClr val="tx1">
                    <a:tint val="75000"/>
                  </a:schemeClr>
                </a:solidFill>
              </a:defRPr>
            </a:lvl7pPr>
            <a:lvl8pPr marL="2261646" indent="0">
              <a:buNone/>
              <a:defRPr sz="989">
                <a:solidFill>
                  <a:schemeClr val="tx1">
                    <a:tint val="75000"/>
                  </a:schemeClr>
                </a:solidFill>
              </a:defRPr>
            </a:lvl8pPr>
            <a:lvl9pPr marL="2584738" indent="0">
              <a:buNone/>
              <a:defRPr sz="9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03"/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 defTabSz="781903"/>
              <a:t>4/21/2020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03"/>
            <a:endParaRPr lang="pt-BR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03"/>
            <a:fld id="{B6F15528-21DE-4FAA-801E-634DDDAF4B2B}" type="slidenum">
              <a:rPr lang="pt-BR" smtClean="0">
                <a:solidFill>
                  <a:srgbClr val="A6B727"/>
                </a:solidFill>
              </a:rPr>
              <a:pPr defTabSz="781903"/>
              <a:t>‹nº›</a:t>
            </a:fld>
            <a:endParaRPr lang="pt-BR">
              <a:solidFill>
                <a:srgbClr val="A6B72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4608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400"/>
            <a:ext cx="3566160" cy="4023360"/>
          </a:xfrm>
        </p:spPr>
        <p:txBody>
          <a:bodyPr/>
          <a:lstStyle>
            <a:lvl1pPr>
              <a:defRPr sz="1555"/>
            </a:lvl1pPr>
            <a:lvl2pPr>
              <a:defRPr sz="1413"/>
            </a:lvl2pPr>
            <a:lvl3pPr>
              <a:defRPr sz="1272"/>
            </a:lvl3pPr>
            <a:lvl4pPr>
              <a:defRPr sz="1130"/>
            </a:lvl4pPr>
            <a:lvl5pPr>
              <a:defRPr sz="1130"/>
            </a:lvl5pPr>
            <a:lvl6pPr>
              <a:defRPr sz="1130"/>
            </a:lvl6pPr>
            <a:lvl7pPr>
              <a:defRPr sz="1130"/>
            </a:lvl7pPr>
            <a:lvl8pPr>
              <a:defRPr sz="1130"/>
            </a:lvl8pPr>
            <a:lvl9pPr>
              <a:defRPr sz="113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1"/>
            <a:ext cx="3566160" cy="4023360"/>
          </a:xfrm>
        </p:spPr>
        <p:txBody>
          <a:bodyPr/>
          <a:lstStyle>
            <a:lvl1pPr>
              <a:defRPr sz="1555"/>
            </a:lvl1pPr>
            <a:lvl2pPr>
              <a:defRPr sz="1413"/>
            </a:lvl2pPr>
            <a:lvl3pPr>
              <a:defRPr sz="1272"/>
            </a:lvl3pPr>
            <a:lvl4pPr>
              <a:defRPr sz="1130"/>
            </a:lvl4pPr>
            <a:lvl5pPr>
              <a:defRPr sz="1130"/>
            </a:lvl5pPr>
            <a:lvl6pPr>
              <a:defRPr sz="1130"/>
            </a:lvl6pPr>
            <a:lvl7pPr>
              <a:defRPr sz="1130"/>
            </a:lvl7pPr>
            <a:lvl8pPr>
              <a:defRPr sz="1130"/>
            </a:lvl8pPr>
            <a:lvl9pPr>
              <a:defRPr sz="113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03"/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 defTabSz="781903"/>
              <a:t>4/21/2020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03"/>
            <a:endParaRPr lang="pt-BR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03"/>
            <a:fld id="{B6F15528-21DE-4FAA-801E-634DDDAF4B2B}" type="slidenum">
              <a:rPr lang="pt-BR" smtClean="0">
                <a:solidFill>
                  <a:srgbClr val="A6B727"/>
                </a:solidFill>
              </a:rPr>
              <a:pPr defTabSz="781903"/>
              <a:t>‹nº›</a:t>
            </a:fld>
            <a:endParaRPr lang="pt-BR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9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0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1903"/>
              <a:t>4/21/2020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03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03"/>
            <a:fld id="{B6F15528-21DE-4FAA-801E-634DDDAF4B2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781903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0038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96" b="1"/>
            </a:lvl1pPr>
            <a:lvl2pPr marL="323093" indent="0">
              <a:buNone/>
              <a:defRPr sz="1413" b="1"/>
            </a:lvl2pPr>
            <a:lvl3pPr marL="646185" indent="0">
              <a:buNone/>
              <a:defRPr sz="1272" b="1"/>
            </a:lvl3pPr>
            <a:lvl4pPr marL="969277" indent="0">
              <a:buNone/>
              <a:defRPr sz="1130" b="1"/>
            </a:lvl4pPr>
            <a:lvl5pPr marL="1292369" indent="0">
              <a:buNone/>
              <a:defRPr sz="1130" b="1"/>
            </a:lvl5pPr>
            <a:lvl6pPr marL="1615462" indent="0">
              <a:buNone/>
              <a:defRPr sz="1130" b="1"/>
            </a:lvl6pPr>
            <a:lvl7pPr marL="1938554" indent="0">
              <a:buNone/>
              <a:defRPr sz="1130" b="1"/>
            </a:lvl7pPr>
            <a:lvl8pPr marL="2261646" indent="0">
              <a:buNone/>
              <a:defRPr sz="1130" b="1"/>
            </a:lvl8pPr>
            <a:lvl9pPr marL="2584738" indent="0">
              <a:buNone/>
              <a:defRPr sz="113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555"/>
            </a:lvl1pPr>
            <a:lvl2pPr>
              <a:defRPr sz="1413"/>
            </a:lvl2pPr>
            <a:lvl3pPr>
              <a:defRPr sz="1272"/>
            </a:lvl3pPr>
            <a:lvl4pPr>
              <a:defRPr sz="1130"/>
            </a:lvl4pPr>
            <a:lvl5pPr>
              <a:defRPr sz="1130"/>
            </a:lvl5pPr>
            <a:lvl6pPr>
              <a:defRPr sz="1130"/>
            </a:lvl6pPr>
            <a:lvl7pPr>
              <a:defRPr sz="1130"/>
            </a:lvl7pPr>
            <a:lvl8pPr>
              <a:defRPr sz="1130"/>
            </a:lvl8pPr>
            <a:lvl9pPr>
              <a:defRPr sz="113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96" b="1"/>
            </a:lvl1pPr>
            <a:lvl2pPr marL="323093" indent="0">
              <a:buNone/>
              <a:defRPr sz="1413" b="1"/>
            </a:lvl2pPr>
            <a:lvl3pPr marL="646185" indent="0">
              <a:buNone/>
              <a:defRPr sz="1272" b="1"/>
            </a:lvl3pPr>
            <a:lvl4pPr marL="969277" indent="0">
              <a:buNone/>
              <a:defRPr sz="1130" b="1"/>
            </a:lvl4pPr>
            <a:lvl5pPr marL="1292369" indent="0">
              <a:buNone/>
              <a:defRPr sz="1130" b="1"/>
            </a:lvl5pPr>
            <a:lvl6pPr marL="1615462" indent="0">
              <a:buNone/>
              <a:defRPr sz="1130" b="1"/>
            </a:lvl6pPr>
            <a:lvl7pPr marL="1938554" indent="0">
              <a:buNone/>
              <a:defRPr sz="1130" b="1"/>
            </a:lvl7pPr>
            <a:lvl8pPr marL="2261646" indent="0">
              <a:buNone/>
              <a:defRPr sz="1130" b="1"/>
            </a:lvl8pPr>
            <a:lvl9pPr marL="2584738" indent="0">
              <a:buNone/>
              <a:defRPr sz="113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555"/>
            </a:lvl1pPr>
            <a:lvl2pPr>
              <a:defRPr sz="1413"/>
            </a:lvl2pPr>
            <a:lvl3pPr>
              <a:defRPr sz="1272"/>
            </a:lvl3pPr>
            <a:lvl4pPr>
              <a:defRPr sz="1130"/>
            </a:lvl4pPr>
            <a:lvl5pPr>
              <a:defRPr sz="1130"/>
            </a:lvl5pPr>
            <a:lvl6pPr>
              <a:defRPr sz="1130"/>
            </a:lvl6pPr>
            <a:lvl7pPr>
              <a:defRPr sz="1130"/>
            </a:lvl7pPr>
            <a:lvl8pPr>
              <a:defRPr sz="1130"/>
            </a:lvl8pPr>
            <a:lvl9pPr>
              <a:defRPr sz="113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03"/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 defTabSz="781903"/>
              <a:t>4/21/2020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03"/>
            <a:endParaRPr lang="pt-BR">
              <a:solidFill>
                <a:srgbClr val="A6B72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03"/>
            <a:fld id="{B6F15528-21DE-4FAA-801E-634DDDAF4B2B}" type="slidenum">
              <a:rPr lang="pt-BR" smtClean="0">
                <a:solidFill>
                  <a:srgbClr val="A6B727"/>
                </a:solidFill>
              </a:rPr>
              <a:pPr defTabSz="781903"/>
              <a:t>‹nº›</a:t>
            </a:fld>
            <a:endParaRPr lang="pt-BR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5320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03"/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 defTabSz="781903"/>
              <a:t>4/21/2020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03"/>
            <a:endParaRPr lang="pt-BR">
              <a:solidFill>
                <a:srgbClr val="A6B72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03"/>
            <a:fld id="{B6F15528-21DE-4FAA-801E-634DDDAF4B2B}" type="slidenum">
              <a:rPr lang="pt-BR" smtClean="0">
                <a:solidFill>
                  <a:srgbClr val="A6B727"/>
                </a:solidFill>
              </a:rPr>
              <a:pPr defTabSz="781903"/>
              <a:t>‹nº›</a:t>
            </a:fld>
            <a:endParaRPr lang="pt-BR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453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03"/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 defTabSz="781903"/>
              <a:t>4/21/2020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03"/>
            <a:endParaRPr lang="pt-BR">
              <a:solidFill>
                <a:srgbClr val="A6B72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03"/>
            <a:fld id="{B6F15528-21DE-4FAA-801E-634DDDAF4B2B}" type="slidenum">
              <a:rPr lang="pt-BR" smtClean="0">
                <a:solidFill>
                  <a:srgbClr val="A6B727"/>
                </a:solidFill>
              </a:rPr>
              <a:pPr defTabSz="781903"/>
              <a:t>‹nº›</a:t>
            </a:fld>
            <a:endParaRPr lang="pt-BR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44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827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262"/>
            </a:lvl1pPr>
            <a:lvl2pPr>
              <a:defRPr sz="1979"/>
            </a:lvl2pPr>
            <a:lvl3pPr>
              <a:defRPr sz="1696"/>
            </a:lvl3pPr>
            <a:lvl4pPr>
              <a:defRPr sz="1413"/>
            </a:lvl4pPr>
            <a:lvl5pPr>
              <a:defRPr sz="1413"/>
            </a:lvl5pPr>
            <a:lvl6pPr>
              <a:defRPr sz="1413"/>
            </a:lvl6pPr>
            <a:lvl7pPr>
              <a:defRPr sz="1413"/>
            </a:lvl7pPr>
            <a:lvl8pPr>
              <a:defRPr sz="1413"/>
            </a:lvl8pPr>
            <a:lvl9pPr>
              <a:defRPr sz="1413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4"/>
              </a:spcBef>
              <a:buNone/>
              <a:defRPr sz="1201"/>
            </a:lvl1pPr>
            <a:lvl2pPr marL="323093" indent="0">
              <a:buNone/>
              <a:defRPr sz="848"/>
            </a:lvl2pPr>
            <a:lvl3pPr marL="646185" indent="0">
              <a:buNone/>
              <a:defRPr sz="706"/>
            </a:lvl3pPr>
            <a:lvl4pPr marL="969277" indent="0">
              <a:buNone/>
              <a:defRPr sz="636"/>
            </a:lvl4pPr>
            <a:lvl5pPr marL="1292369" indent="0">
              <a:buNone/>
              <a:defRPr sz="636"/>
            </a:lvl5pPr>
            <a:lvl6pPr marL="1615462" indent="0">
              <a:buNone/>
              <a:defRPr sz="636"/>
            </a:lvl6pPr>
            <a:lvl7pPr marL="1938554" indent="0">
              <a:buNone/>
              <a:defRPr sz="636"/>
            </a:lvl7pPr>
            <a:lvl8pPr marL="2261646" indent="0">
              <a:buNone/>
              <a:defRPr sz="636"/>
            </a:lvl8pPr>
            <a:lvl9pPr marL="2584738" indent="0">
              <a:buNone/>
              <a:defRPr sz="636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03"/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 defTabSz="781903"/>
              <a:t>4/21/2020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03"/>
            <a:endParaRPr lang="pt-BR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03"/>
            <a:fld id="{B6F15528-21DE-4FAA-801E-634DDDAF4B2B}" type="slidenum">
              <a:rPr lang="pt-BR" smtClean="0">
                <a:solidFill>
                  <a:srgbClr val="A6B727"/>
                </a:solidFill>
              </a:rPr>
              <a:pPr defTabSz="781903"/>
              <a:t>‹nº›</a:t>
            </a:fld>
            <a:endParaRPr lang="pt-BR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238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827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8" y="1069848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1979"/>
            </a:lvl1pPr>
            <a:lvl2pPr marL="323093" indent="0">
              <a:buNone/>
              <a:defRPr sz="1979"/>
            </a:lvl2pPr>
            <a:lvl3pPr marL="646185" indent="0">
              <a:buNone/>
              <a:defRPr sz="1696"/>
            </a:lvl3pPr>
            <a:lvl4pPr marL="969277" indent="0">
              <a:buNone/>
              <a:defRPr sz="1413"/>
            </a:lvl4pPr>
            <a:lvl5pPr marL="1292369" indent="0">
              <a:buNone/>
              <a:defRPr sz="1413"/>
            </a:lvl5pPr>
            <a:lvl6pPr marL="1615462" indent="0">
              <a:buNone/>
              <a:defRPr sz="1413"/>
            </a:lvl6pPr>
            <a:lvl7pPr marL="1938554" indent="0">
              <a:buNone/>
              <a:defRPr sz="1413"/>
            </a:lvl7pPr>
            <a:lvl8pPr marL="2261646" indent="0">
              <a:buNone/>
              <a:defRPr sz="1413"/>
            </a:lvl8pPr>
            <a:lvl9pPr marL="2584738" indent="0">
              <a:buNone/>
              <a:defRPr sz="1413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4"/>
              </a:spcBef>
              <a:buNone/>
              <a:defRPr sz="1201"/>
            </a:lvl1pPr>
            <a:lvl2pPr marL="323093" indent="0">
              <a:buNone/>
              <a:defRPr sz="848"/>
            </a:lvl2pPr>
            <a:lvl3pPr marL="646185" indent="0">
              <a:buNone/>
              <a:defRPr sz="706"/>
            </a:lvl3pPr>
            <a:lvl4pPr marL="969277" indent="0">
              <a:buNone/>
              <a:defRPr sz="636"/>
            </a:lvl4pPr>
            <a:lvl5pPr marL="1292369" indent="0">
              <a:buNone/>
              <a:defRPr sz="636"/>
            </a:lvl5pPr>
            <a:lvl6pPr marL="1615462" indent="0">
              <a:buNone/>
              <a:defRPr sz="636"/>
            </a:lvl6pPr>
            <a:lvl7pPr marL="1938554" indent="0">
              <a:buNone/>
              <a:defRPr sz="636"/>
            </a:lvl7pPr>
            <a:lvl8pPr marL="2261646" indent="0">
              <a:buNone/>
              <a:defRPr sz="636"/>
            </a:lvl8pPr>
            <a:lvl9pPr marL="2584738" indent="0">
              <a:buNone/>
              <a:defRPr sz="636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03"/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 defTabSz="781903"/>
              <a:t>4/21/2020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03"/>
            <a:endParaRPr lang="pt-BR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03"/>
            <a:fld id="{B6F15528-21DE-4FAA-801E-634DDDAF4B2B}" type="slidenum">
              <a:rPr lang="pt-BR" smtClean="0">
                <a:solidFill>
                  <a:srgbClr val="A6B727"/>
                </a:solidFill>
              </a:rPr>
              <a:pPr defTabSz="781903"/>
              <a:t>‹nº›</a:t>
            </a:fld>
            <a:endParaRPr lang="pt-BR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72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03"/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 defTabSz="781903"/>
              <a:t>4/21/2020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03"/>
            <a:endParaRPr lang="pt-BR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03"/>
            <a:fld id="{B6F15528-21DE-4FAA-801E-634DDDAF4B2B}" type="slidenum">
              <a:rPr lang="pt-BR" smtClean="0">
                <a:solidFill>
                  <a:srgbClr val="A6B727"/>
                </a:solidFill>
              </a:rPr>
              <a:pPr defTabSz="781903"/>
              <a:t>‹nº›</a:t>
            </a:fld>
            <a:endParaRPr lang="pt-BR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0870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743075" cy="54102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1" y="762000"/>
            <a:ext cx="5572125" cy="541020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03"/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 defTabSz="781903"/>
              <a:t>4/21/2020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03"/>
            <a:endParaRPr lang="pt-BR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03"/>
            <a:fld id="{B6F15528-21DE-4FAA-801E-634DDDAF4B2B}" type="slidenum">
              <a:rPr lang="pt-BR" smtClean="0">
                <a:solidFill>
                  <a:srgbClr val="A6B727"/>
                </a:solidFill>
              </a:rPr>
              <a:pPr defTabSz="781903"/>
              <a:t>‹nº›</a:t>
            </a:fld>
            <a:endParaRPr lang="pt-BR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681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endParaRPr lang="pt-B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1D8BD707-D9CF-40AE-B4C6-C98DA3205C09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781903"/>
              <a:t>4/21/2020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B6F15528-21DE-4FAA-801E-634DDDAF4B2B}" type="slidenum">
              <a:rPr lang="pt-BR" smtClean="0">
                <a:solidFill>
                  <a:srgbClr val="000000">
                    <a:tint val="75000"/>
                  </a:srgbClr>
                </a:solidFill>
              </a:rPr>
              <a:pPr defTabSz="781903"/>
              <a:t>‹nº›</a:t>
            </a:fld>
            <a:endParaRPr lang="pt-B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1933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0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1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2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3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3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15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46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61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64CBB-C435-4DC2-A80E-7C9B19B79446}" type="datetimeFigureOut">
              <a:rPr kumimoji="0" lang="pt-BR" sz="113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615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pt-BR" sz="113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61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3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61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B483A-07F3-4AC4-B578-082294D8B9B3}" type="slidenum">
              <a:rPr kumimoji="0" lang="pt-BR" sz="113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615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13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366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61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64CBB-C435-4DC2-A80E-7C9B19B79446}" type="datetimeFigureOut">
              <a:rPr kumimoji="0" lang="pt-BR" sz="113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615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pt-BR" sz="113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61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3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61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B483A-07F3-4AC4-B578-082294D8B9B3}" type="slidenum">
              <a:rPr kumimoji="0" lang="pt-BR" sz="113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615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13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39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4" indent="0">
              <a:buNone/>
              <a:defRPr sz="1500" b="1"/>
            </a:lvl2pPr>
            <a:lvl3pPr marL="685807" indent="0">
              <a:buNone/>
              <a:defRPr sz="1350" b="1"/>
            </a:lvl3pPr>
            <a:lvl4pPr marL="1028711" indent="0">
              <a:buNone/>
              <a:defRPr sz="1200" b="1"/>
            </a:lvl4pPr>
            <a:lvl5pPr marL="1371615" indent="0">
              <a:buNone/>
              <a:defRPr sz="1200" b="1"/>
            </a:lvl5pPr>
            <a:lvl6pPr marL="1714519" indent="0">
              <a:buNone/>
              <a:defRPr sz="1200" b="1"/>
            </a:lvl6pPr>
            <a:lvl7pPr marL="2057423" indent="0">
              <a:buNone/>
              <a:defRPr sz="1200" b="1"/>
            </a:lvl7pPr>
            <a:lvl8pPr marL="2400326" indent="0">
              <a:buNone/>
              <a:defRPr sz="1200" b="1"/>
            </a:lvl8pPr>
            <a:lvl9pPr marL="2743230" indent="0">
              <a:buNone/>
              <a:defRPr sz="12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4" indent="0">
              <a:buNone/>
              <a:defRPr sz="1500" b="1"/>
            </a:lvl2pPr>
            <a:lvl3pPr marL="685807" indent="0">
              <a:buNone/>
              <a:defRPr sz="1350" b="1"/>
            </a:lvl3pPr>
            <a:lvl4pPr marL="1028711" indent="0">
              <a:buNone/>
              <a:defRPr sz="1200" b="1"/>
            </a:lvl4pPr>
            <a:lvl5pPr marL="1371615" indent="0">
              <a:buNone/>
              <a:defRPr sz="1200" b="1"/>
            </a:lvl5pPr>
            <a:lvl6pPr marL="1714519" indent="0">
              <a:buNone/>
              <a:defRPr sz="1200" b="1"/>
            </a:lvl6pPr>
            <a:lvl7pPr marL="2057423" indent="0">
              <a:buNone/>
              <a:defRPr sz="1200" b="1"/>
            </a:lvl7pPr>
            <a:lvl8pPr marL="2400326" indent="0">
              <a:buNone/>
              <a:defRPr sz="1200" b="1"/>
            </a:lvl8pPr>
            <a:lvl9pPr marL="2743230" indent="0">
              <a:buNone/>
              <a:defRPr sz="12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0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1903"/>
              <a:t>4/21/2020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03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03"/>
            <a:fld id="{B6F15528-21DE-4FAA-801E-634DDDAF4B2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781903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175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769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1885">
                <a:solidFill>
                  <a:schemeClr val="tx1">
                    <a:tint val="75000"/>
                  </a:schemeClr>
                </a:solidFill>
              </a:defRPr>
            </a:lvl1pPr>
            <a:lvl2pPr marL="430790" indent="0">
              <a:buNone/>
              <a:defRPr sz="1696">
                <a:solidFill>
                  <a:schemeClr val="tx1">
                    <a:tint val="75000"/>
                  </a:schemeClr>
                </a:solidFill>
              </a:defRPr>
            </a:lvl2pPr>
            <a:lvl3pPr marL="861579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3pPr>
            <a:lvl4pPr marL="1292369" indent="0">
              <a:buNone/>
              <a:defRPr sz="1319">
                <a:solidFill>
                  <a:schemeClr val="tx1">
                    <a:tint val="75000"/>
                  </a:schemeClr>
                </a:solidFill>
              </a:defRPr>
            </a:lvl4pPr>
            <a:lvl5pPr marL="1723159" indent="0">
              <a:buNone/>
              <a:defRPr sz="1319">
                <a:solidFill>
                  <a:schemeClr val="tx1">
                    <a:tint val="75000"/>
                  </a:schemeClr>
                </a:solidFill>
              </a:defRPr>
            </a:lvl5pPr>
            <a:lvl6pPr marL="2153948" indent="0">
              <a:buNone/>
              <a:defRPr sz="1319">
                <a:solidFill>
                  <a:schemeClr val="tx1">
                    <a:tint val="75000"/>
                  </a:schemeClr>
                </a:solidFill>
              </a:defRPr>
            </a:lvl6pPr>
            <a:lvl7pPr marL="2584738" indent="0">
              <a:buNone/>
              <a:defRPr sz="1319">
                <a:solidFill>
                  <a:schemeClr val="tx1">
                    <a:tint val="75000"/>
                  </a:schemeClr>
                </a:solidFill>
              </a:defRPr>
            </a:lvl7pPr>
            <a:lvl8pPr marL="3015528" indent="0">
              <a:buNone/>
              <a:defRPr sz="1319">
                <a:solidFill>
                  <a:schemeClr val="tx1">
                    <a:tint val="75000"/>
                  </a:schemeClr>
                </a:solidFill>
              </a:defRPr>
            </a:lvl8pPr>
            <a:lvl9pPr marL="3446317" indent="0">
              <a:buNone/>
              <a:defRPr sz="131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61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64CBB-C435-4DC2-A80E-7C9B19B79446}" type="datetimeFigureOut">
              <a:rPr kumimoji="0" lang="pt-BR" sz="113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615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pt-BR" sz="113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61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3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61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B483A-07F3-4AC4-B578-082294D8B9B3}" type="slidenum">
              <a:rPr kumimoji="0" lang="pt-BR" sz="113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615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13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9656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38"/>
            </a:lvl1pPr>
            <a:lvl2pPr>
              <a:defRPr sz="2262"/>
            </a:lvl2pPr>
            <a:lvl3pPr>
              <a:defRPr sz="1885"/>
            </a:lvl3pPr>
            <a:lvl4pPr>
              <a:defRPr sz="1696"/>
            </a:lvl4pPr>
            <a:lvl5pPr>
              <a:defRPr sz="1696"/>
            </a:lvl5pPr>
            <a:lvl6pPr>
              <a:defRPr sz="1696"/>
            </a:lvl6pPr>
            <a:lvl7pPr>
              <a:defRPr sz="1696"/>
            </a:lvl7pPr>
            <a:lvl8pPr>
              <a:defRPr sz="1696"/>
            </a:lvl8pPr>
            <a:lvl9pPr>
              <a:defRPr sz="1696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38"/>
            </a:lvl1pPr>
            <a:lvl2pPr>
              <a:defRPr sz="2262"/>
            </a:lvl2pPr>
            <a:lvl3pPr>
              <a:defRPr sz="1885"/>
            </a:lvl3pPr>
            <a:lvl4pPr>
              <a:defRPr sz="1696"/>
            </a:lvl4pPr>
            <a:lvl5pPr>
              <a:defRPr sz="1696"/>
            </a:lvl5pPr>
            <a:lvl6pPr>
              <a:defRPr sz="1696"/>
            </a:lvl6pPr>
            <a:lvl7pPr>
              <a:defRPr sz="1696"/>
            </a:lvl7pPr>
            <a:lvl8pPr>
              <a:defRPr sz="1696"/>
            </a:lvl8pPr>
            <a:lvl9pPr>
              <a:defRPr sz="1696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61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64CBB-C435-4DC2-A80E-7C9B19B79446}" type="datetimeFigureOut">
              <a:rPr kumimoji="0" lang="pt-BR" sz="113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615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pt-BR" sz="113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61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3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61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B483A-07F3-4AC4-B578-082294D8B9B3}" type="slidenum">
              <a:rPr kumimoji="0" lang="pt-BR" sz="113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615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13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2002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62" b="1"/>
            </a:lvl1pPr>
            <a:lvl2pPr marL="430790" indent="0">
              <a:buNone/>
              <a:defRPr sz="1885" b="1"/>
            </a:lvl2pPr>
            <a:lvl3pPr marL="861579" indent="0">
              <a:buNone/>
              <a:defRPr sz="1696" b="1"/>
            </a:lvl3pPr>
            <a:lvl4pPr marL="1292369" indent="0">
              <a:buNone/>
              <a:defRPr sz="1508" b="1"/>
            </a:lvl4pPr>
            <a:lvl5pPr marL="1723159" indent="0">
              <a:buNone/>
              <a:defRPr sz="1508" b="1"/>
            </a:lvl5pPr>
            <a:lvl6pPr marL="2153948" indent="0">
              <a:buNone/>
              <a:defRPr sz="1508" b="1"/>
            </a:lvl6pPr>
            <a:lvl7pPr marL="2584738" indent="0">
              <a:buNone/>
              <a:defRPr sz="1508" b="1"/>
            </a:lvl7pPr>
            <a:lvl8pPr marL="3015528" indent="0">
              <a:buNone/>
              <a:defRPr sz="1508" b="1"/>
            </a:lvl8pPr>
            <a:lvl9pPr marL="3446317" indent="0">
              <a:buNone/>
              <a:defRPr sz="1508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62"/>
            </a:lvl1pPr>
            <a:lvl2pPr>
              <a:defRPr sz="1885"/>
            </a:lvl2pPr>
            <a:lvl3pPr>
              <a:defRPr sz="1696"/>
            </a:lvl3pPr>
            <a:lvl4pPr>
              <a:defRPr sz="1508"/>
            </a:lvl4pPr>
            <a:lvl5pPr>
              <a:defRPr sz="1508"/>
            </a:lvl5pPr>
            <a:lvl6pPr>
              <a:defRPr sz="1508"/>
            </a:lvl6pPr>
            <a:lvl7pPr>
              <a:defRPr sz="1508"/>
            </a:lvl7pPr>
            <a:lvl8pPr>
              <a:defRPr sz="1508"/>
            </a:lvl8pPr>
            <a:lvl9pPr>
              <a:defRPr sz="1508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62" b="1"/>
            </a:lvl1pPr>
            <a:lvl2pPr marL="430790" indent="0">
              <a:buNone/>
              <a:defRPr sz="1885" b="1"/>
            </a:lvl2pPr>
            <a:lvl3pPr marL="861579" indent="0">
              <a:buNone/>
              <a:defRPr sz="1696" b="1"/>
            </a:lvl3pPr>
            <a:lvl4pPr marL="1292369" indent="0">
              <a:buNone/>
              <a:defRPr sz="1508" b="1"/>
            </a:lvl4pPr>
            <a:lvl5pPr marL="1723159" indent="0">
              <a:buNone/>
              <a:defRPr sz="1508" b="1"/>
            </a:lvl5pPr>
            <a:lvl6pPr marL="2153948" indent="0">
              <a:buNone/>
              <a:defRPr sz="1508" b="1"/>
            </a:lvl6pPr>
            <a:lvl7pPr marL="2584738" indent="0">
              <a:buNone/>
              <a:defRPr sz="1508" b="1"/>
            </a:lvl7pPr>
            <a:lvl8pPr marL="3015528" indent="0">
              <a:buNone/>
              <a:defRPr sz="1508" b="1"/>
            </a:lvl8pPr>
            <a:lvl9pPr marL="3446317" indent="0">
              <a:buNone/>
              <a:defRPr sz="1508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62"/>
            </a:lvl1pPr>
            <a:lvl2pPr>
              <a:defRPr sz="1885"/>
            </a:lvl2pPr>
            <a:lvl3pPr>
              <a:defRPr sz="1696"/>
            </a:lvl3pPr>
            <a:lvl4pPr>
              <a:defRPr sz="1508"/>
            </a:lvl4pPr>
            <a:lvl5pPr>
              <a:defRPr sz="1508"/>
            </a:lvl5pPr>
            <a:lvl6pPr>
              <a:defRPr sz="1508"/>
            </a:lvl6pPr>
            <a:lvl7pPr>
              <a:defRPr sz="1508"/>
            </a:lvl7pPr>
            <a:lvl8pPr>
              <a:defRPr sz="1508"/>
            </a:lvl8pPr>
            <a:lvl9pPr>
              <a:defRPr sz="1508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61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64CBB-C435-4DC2-A80E-7C9B19B79446}" type="datetimeFigureOut">
              <a:rPr kumimoji="0" lang="pt-BR" sz="113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615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pt-BR" sz="113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61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3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61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B483A-07F3-4AC4-B578-082294D8B9B3}" type="slidenum">
              <a:rPr kumimoji="0" lang="pt-BR" sz="113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615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13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6863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61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64CBB-C435-4DC2-A80E-7C9B19B79446}" type="datetimeFigureOut">
              <a:rPr kumimoji="0" lang="pt-BR" sz="113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615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pt-BR" sz="113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61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3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61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B483A-07F3-4AC4-B578-082294D8B9B3}" type="slidenum">
              <a:rPr kumimoji="0" lang="pt-BR" sz="113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615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13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9059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61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64CBB-C435-4DC2-A80E-7C9B19B79446}" type="datetimeFigureOut">
              <a:rPr kumimoji="0" lang="pt-BR" sz="113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615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pt-BR" sz="113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61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3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61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B483A-07F3-4AC4-B578-082294D8B9B3}" type="slidenum">
              <a:rPr kumimoji="0" lang="pt-BR" sz="113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615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13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0779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1885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015"/>
            </a:lvl1pPr>
            <a:lvl2pPr>
              <a:defRPr sz="2638"/>
            </a:lvl2pPr>
            <a:lvl3pPr>
              <a:defRPr sz="2262"/>
            </a:lvl3pPr>
            <a:lvl4pPr>
              <a:defRPr sz="1885"/>
            </a:lvl4pPr>
            <a:lvl5pPr>
              <a:defRPr sz="1885"/>
            </a:lvl5pPr>
            <a:lvl6pPr>
              <a:defRPr sz="1885"/>
            </a:lvl6pPr>
            <a:lvl7pPr>
              <a:defRPr sz="1885"/>
            </a:lvl7pPr>
            <a:lvl8pPr>
              <a:defRPr sz="1885"/>
            </a:lvl8pPr>
            <a:lvl9pPr>
              <a:defRPr sz="1885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319"/>
            </a:lvl1pPr>
            <a:lvl2pPr marL="430790" indent="0">
              <a:buNone/>
              <a:defRPr sz="1130"/>
            </a:lvl2pPr>
            <a:lvl3pPr marL="861579" indent="0">
              <a:buNone/>
              <a:defRPr sz="942"/>
            </a:lvl3pPr>
            <a:lvl4pPr marL="1292369" indent="0">
              <a:buNone/>
              <a:defRPr sz="848"/>
            </a:lvl4pPr>
            <a:lvl5pPr marL="1723159" indent="0">
              <a:buNone/>
              <a:defRPr sz="848"/>
            </a:lvl5pPr>
            <a:lvl6pPr marL="2153948" indent="0">
              <a:buNone/>
              <a:defRPr sz="848"/>
            </a:lvl6pPr>
            <a:lvl7pPr marL="2584738" indent="0">
              <a:buNone/>
              <a:defRPr sz="848"/>
            </a:lvl7pPr>
            <a:lvl8pPr marL="3015528" indent="0">
              <a:buNone/>
              <a:defRPr sz="848"/>
            </a:lvl8pPr>
            <a:lvl9pPr marL="3446317" indent="0">
              <a:buNone/>
              <a:defRPr sz="848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61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64CBB-C435-4DC2-A80E-7C9B19B79446}" type="datetimeFigureOut">
              <a:rPr kumimoji="0" lang="pt-BR" sz="113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615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pt-BR" sz="113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61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3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61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B483A-07F3-4AC4-B578-082294D8B9B3}" type="slidenum">
              <a:rPr kumimoji="0" lang="pt-BR" sz="113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615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13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9416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85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015"/>
            </a:lvl1pPr>
            <a:lvl2pPr marL="430790" indent="0">
              <a:buNone/>
              <a:defRPr sz="2638"/>
            </a:lvl2pPr>
            <a:lvl3pPr marL="861579" indent="0">
              <a:buNone/>
              <a:defRPr sz="2262"/>
            </a:lvl3pPr>
            <a:lvl4pPr marL="1292369" indent="0">
              <a:buNone/>
              <a:defRPr sz="1885"/>
            </a:lvl4pPr>
            <a:lvl5pPr marL="1723159" indent="0">
              <a:buNone/>
              <a:defRPr sz="1885"/>
            </a:lvl5pPr>
            <a:lvl6pPr marL="2153948" indent="0">
              <a:buNone/>
              <a:defRPr sz="1885"/>
            </a:lvl6pPr>
            <a:lvl7pPr marL="2584738" indent="0">
              <a:buNone/>
              <a:defRPr sz="1885"/>
            </a:lvl7pPr>
            <a:lvl8pPr marL="3015528" indent="0">
              <a:buNone/>
              <a:defRPr sz="1885"/>
            </a:lvl8pPr>
            <a:lvl9pPr marL="3446317" indent="0">
              <a:buNone/>
              <a:defRPr sz="1885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19"/>
            </a:lvl1pPr>
            <a:lvl2pPr marL="430790" indent="0">
              <a:buNone/>
              <a:defRPr sz="1130"/>
            </a:lvl2pPr>
            <a:lvl3pPr marL="861579" indent="0">
              <a:buNone/>
              <a:defRPr sz="942"/>
            </a:lvl3pPr>
            <a:lvl4pPr marL="1292369" indent="0">
              <a:buNone/>
              <a:defRPr sz="848"/>
            </a:lvl4pPr>
            <a:lvl5pPr marL="1723159" indent="0">
              <a:buNone/>
              <a:defRPr sz="848"/>
            </a:lvl5pPr>
            <a:lvl6pPr marL="2153948" indent="0">
              <a:buNone/>
              <a:defRPr sz="848"/>
            </a:lvl6pPr>
            <a:lvl7pPr marL="2584738" indent="0">
              <a:buNone/>
              <a:defRPr sz="848"/>
            </a:lvl7pPr>
            <a:lvl8pPr marL="3015528" indent="0">
              <a:buNone/>
              <a:defRPr sz="848"/>
            </a:lvl8pPr>
            <a:lvl9pPr marL="3446317" indent="0">
              <a:buNone/>
              <a:defRPr sz="848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61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64CBB-C435-4DC2-A80E-7C9B19B79446}" type="datetimeFigureOut">
              <a:rPr kumimoji="0" lang="pt-BR" sz="113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615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pt-BR" sz="113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61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3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61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B483A-07F3-4AC4-B578-082294D8B9B3}" type="slidenum">
              <a:rPr kumimoji="0" lang="pt-BR" sz="113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615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13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5403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61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64CBB-C435-4DC2-A80E-7C9B19B79446}" type="datetimeFigureOut">
              <a:rPr kumimoji="0" lang="pt-BR" sz="113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615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pt-BR" sz="113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61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3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61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B483A-07F3-4AC4-B578-082294D8B9B3}" type="slidenum">
              <a:rPr kumimoji="0" lang="pt-BR" sz="113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615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13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9277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61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64CBB-C435-4DC2-A80E-7C9B19B79446}" type="datetimeFigureOut">
              <a:rPr kumimoji="0" lang="pt-BR" sz="113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615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pt-BR" sz="113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61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3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61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B483A-07F3-4AC4-B578-082294D8B9B3}" type="slidenum">
              <a:rPr kumimoji="0" lang="pt-BR" sz="113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615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13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25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0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1903"/>
              <a:t>4/21/2020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03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03"/>
            <a:fld id="{B6F15528-21DE-4FAA-801E-634DDDAF4B2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781903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3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0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1903"/>
              <a:t>4/21/2020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03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03"/>
            <a:fld id="{B6F15528-21DE-4FAA-801E-634DDDAF4B2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781903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49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4" indent="0">
              <a:buNone/>
              <a:defRPr sz="1050"/>
            </a:lvl2pPr>
            <a:lvl3pPr marL="685807" indent="0">
              <a:buNone/>
              <a:defRPr sz="900"/>
            </a:lvl3pPr>
            <a:lvl4pPr marL="1028711" indent="0">
              <a:buNone/>
              <a:defRPr sz="750"/>
            </a:lvl4pPr>
            <a:lvl5pPr marL="1371615" indent="0">
              <a:buNone/>
              <a:defRPr sz="750"/>
            </a:lvl5pPr>
            <a:lvl6pPr marL="1714519" indent="0">
              <a:buNone/>
              <a:defRPr sz="750"/>
            </a:lvl6pPr>
            <a:lvl7pPr marL="2057423" indent="0">
              <a:buNone/>
              <a:defRPr sz="750"/>
            </a:lvl7pPr>
            <a:lvl8pPr marL="2400326" indent="0">
              <a:buNone/>
              <a:defRPr sz="750"/>
            </a:lvl8pPr>
            <a:lvl9pPr marL="2743230" indent="0">
              <a:buNone/>
              <a:defRPr sz="75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0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1903"/>
              <a:t>4/21/2020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03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03"/>
            <a:fld id="{B6F15528-21DE-4FAA-801E-634DDDAF4B2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781903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36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4" indent="0">
              <a:buNone/>
              <a:defRPr sz="2100"/>
            </a:lvl2pPr>
            <a:lvl3pPr marL="685807" indent="0">
              <a:buNone/>
              <a:defRPr sz="1800"/>
            </a:lvl3pPr>
            <a:lvl4pPr marL="1028711" indent="0">
              <a:buNone/>
              <a:defRPr sz="1500"/>
            </a:lvl4pPr>
            <a:lvl5pPr marL="1371615" indent="0">
              <a:buNone/>
              <a:defRPr sz="1500"/>
            </a:lvl5pPr>
            <a:lvl6pPr marL="1714519" indent="0">
              <a:buNone/>
              <a:defRPr sz="1500"/>
            </a:lvl6pPr>
            <a:lvl7pPr marL="2057423" indent="0">
              <a:buNone/>
              <a:defRPr sz="1500"/>
            </a:lvl7pPr>
            <a:lvl8pPr marL="2400326" indent="0">
              <a:buNone/>
              <a:defRPr sz="1500"/>
            </a:lvl8pPr>
            <a:lvl9pPr marL="274323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4" indent="0">
              <a:buNone/>
              <a:defRPr sz="1050"/>
            </a:lvl2pPr>
            <a:lvl3pPr marL="685807" indent="0">
              <a:buNone/>
              <a:defRPr sz="900"/>
            </a:lvl3pPr>
            <a:lvl4pPr marL="1028711" indent="0">
              <a:buNone/>
              <a:defRPr sz="750"/>
            </a:lvl4pPr>
            <a:lvl5pPr marL="1371615" indent="0">
              <a:buNone/>
              <a:defRPr sz="750"/>
            </a:lvl5pPr>
            <a:lvl6pPr marL="1714519" indent="0">
              <a:buNone/>
              <a:defRPr sz="750"/>
            </a:lvl6pPr>
            <a:lvl7pPr marL="2057423" indent="0">
              <a:buNone/>
              <a:defRPr sz="750"/>
            </a:lvl7pPr>
            <a:lvl8pPr marL="2400326" indent="0">
              <a:buNone/>
              <a:defRPr sz="750"/>
            </a:lvl8pPr>
            <a:lvl9pPr marL="2743230" indent="0">
              <a:buNone/>
              <a:defRPr sz="75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190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1903"/>
              <a:t>4/21/2020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1903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1903"/>
            <a:fld id="{B6F15528-21DE-4FAA-801E-634DDDAF4B2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781903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36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1903"/>
              <a:t>4/21/2020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1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B6F15528-21DE-4FAA-801E-634DDDAF4B2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781903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9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68580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2" indent="-171452" algn="l" defTabSz="68580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5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9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63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67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71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5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8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82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4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7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1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5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9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23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6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30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64CBB-C435-4DC2-A80E-7C9B19B79446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B483A-07F3-4AC4-B578-082294D8B9B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02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1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1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8" y="6223830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2">
                <a:solidFill>
                  <a:schemeClr val="accent1"/>
                </a:solidFill>
              </a:defRPr>
            </a:lvl1pPr>
          </a:lstStyle>
          <a:p>
            <a:pPr defTabSz="781903"/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 defTabSz="781903"/>
              <a:t>4/21/2020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30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2">
                <a:solidFill>
                  <a:schemeClr val="accent1"/>
                </a:solidFill>
              </a:defRPr>
            </a:lvl1pPr>
          </a:lstStyle>
          <a:p>
            <a:pPr defTabSz="781903"/>
            <a:endParaRPr lang="pt-BR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9" y="6223830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2">
                <a:solidFill>
                  <a:schemeClr val="accent1"/>
                </a:solidFill>
              </a:defRPr>
            </a:lvl1pPr>
          </a:lstStyle>
          <a:p>
            <a:pPr defTabSz="781903"/>
            <a:fld id="{B6F15528-21DE-4FAA-801E-634DDDAF4B2B}" type="slidenum">
              <a:rPr lang="pt-BR" smtClean="0">
                <a:solidFill>
                  <a:srgbClr val="A6B727"/>
                </a:solidFill>
              </a:rPr>
              <a:pPr defTabSz="781903"/>
              <a:t>‹nº›</a:t>
            </a:fld>
            <a:endParaRPr lang="pt-BR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5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646185" rtl="0" eaLnBrk="1" latinLnBrk="0" hangingPunct="1">
        <a:lnSpc>
          <a:spcPct val="90000"/>
        </a:lnSpc>
        <a:spcBef>
          <a:spcPct val="0"/>
        </a:spcBef>
        <a:buNone/>
        <a:defRPr sz="3769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61546" indent="-129237" algn="l" defTabSz="646185" rtl="0" eaLnBrk="1" latinLnBrk="0" hangingPunct="1">
        <a:lnSpc>
          <a:spcPct val="90000"/>
        </a:lnSpc>
        <a:spcBef>
          <a:spcPts val="942"/>
        </a:spcBef>
        <a:buClr>
          <a:schemeClr val="accent1"/>
        </a:buClr>
        <a:buSzPct val="80000"/>
        <a:buFont typeface="Corbel" pitchFamily="34" charset="0"/>
        <a:buChar char="•"/>
        <a:defRPr sz="1885" kern="1200">
          <a:solidFill>
            <a:schemeClr val="accent1"/>
          </a:solidFill>
          <a:latin typeface="+mn-lt"/>
          <a:ea typeface="+mn-ea"/>
          <a:cs typeface="+mn-cs"/>
        </a:defRPr>
      </a:lvl1pPr>
      <a:lvl2pPr marL="323093" indent="-129237" algn="l" defTabSz="646185" rtl="0" eaLnBrk="1" latinLnBrk="0" hangingPunct="1">
        <a:lnSpc>
          <a:spcPct val="90000"/>
        </a:lnSpc>
        <a:spcBef>
          <a:spcPts val="141"/>
        </a:spcBef>
        <a:spcAft>
          <a:spcPts val="283"/>
        </a:spcAft>
        <a:buClr>
          <a:schemeClr val="accent1"/>
        </a:buClr>
        <a:buSzPct val="80000"/>
        <a:buFont typeface="Corbel" pitchFamily="34" charset="0"/>
        <a:buChar char="•"/>
        <a:defRPr sz="1696" kern="1200">
          <a:solidFill>
            <a:schemeClr val="accent1"/>
          </a:solidFill>
          <a:latin typeface="+mn-lt"/>
          <a:ea typeface="+mn-ea"/>
          <a:cs typeface="+mn-cs"/>
        </a:defRPr>
      </a:lvl2pPr>
      <a:lvl3pPr marL="516947" indent="-129237" algn="l" defTabSz="646185" rtl="0" eaLnBrk="1" latinLnBrk="0" hangingPunct="1">
        <a:lnSpc>
          <a:spcPct val="90000"/>
        </a:lnSpc>
        <a:spcBef>
          <a:spcPts val="141"/>
        </a:spcBef>
        <a:spcAft>
          <a:spcPts val="283"/>
        </a:spcAft>
        <a:buClr>
          <a:schemeClr val="accent1"/>
        </a:buClr>
        <a:buSzPct val="80000"/>
        <a:buFont typeface="Corbel" pitchFamily="34" charset="0"/>
        <a:buChar char="•"/>
        <a:defRPr sz="1508" kern="1200">
          <a:solidFill>
            <a:schemeClr val="accent1"/>
          </a:solidFill>
          <a:latin typeface="+mn-lt"/>
          <a:ea typeface="+mn-ea"/>
          <a:cs typeface="+mn-cs"/>
        </a:defRPr>
      </a:lvl3pPr>
      <a:lvl4pPr marL="710803" indent="-129237" algn="l" defTabSz="646185" rtl="0" eaLnBrk="1" latinLnBrk="0" hangingPunct="1">
        <a:lnSpc>
          <a:spcPct val="90000"/>
        </a:lnSpc>
        <a:spcBef>
          <a:spcPts val="141"/>
        </a:spcBef>
        <a:spcAft>
          <a:spcPts val="283"/>
        </a:spcAft>
        <a:buClr>
          <a:schemeClr val="accent1"/>
        </a:buClr>
        <a:buSzPct val="80000"/>
        <a:buFont typeface="Corbel" pitchFamily="34" charset="0"/>
        <a:buChar char="•"/>
        <a:defRPr sz="1319" kern="1200">
          <a:solidFill>
            <a:schemeClr val="accent1"/>
          </a:solidFill>
          <a:latin typeface="+mn-lt"/>
          <a:ea typeface="+mn-ea"/>
          <a:cs typeface="+mn-cs"/>
        </a:defRPr>
      </a:lvl4pPr>
      <a:lvl5pPr marL="866969" indent="-129237" algn="l" defTabSz="646185" rtl="0" eaLnBrk="1" latinLnBrk="0" hangingPunct="1">
        <a:lnSpc>
          <a:spcPct val="90000"/>
        </a:lnSpc>
        <a:spcBef>
          <a:spcPts val="141"/>
        </a:spcBef>
        <a:spcAft>
          <a:spcPts val="283"/>
        </a:spcAft>
        <a:buClr>
          <a:schemeClr val="accent1"/>
        </a:buClr>
        <a:buSzPct val="80000"/>
        <a:buFont typeface="Corbel" pitchFamily="34" charset="0"/>
        <a:buChar char="•"/>
        <a:defRPr sz="1319" kern="1200">
          <a:solidFill>
            <a:schemeClr val="accent1"/>
          </a:solidFill>
          <a:latin typeface="+mn-lt"/>
          <a:ea typeface="+mn-ea"/>
          <a:cs typeface="+mn-cs"/>
        </a:defRPr>
      </a:lvl5pPr>
      <a:lvl6pPr marL="1036458" indent="-161546" algn="l" defTabSz="646185" rtl="0" eaLnBrk="1" latinLnBrk="0" hangingPunct="1">
        <a:lnSpc>
          <a:spcPct val="90000"/>
        </a:lnSpc>
        <a:spcBef>
          <a:spcPts val="141"/>
        </a:spcBef>
        <a:spcAft>
          <a:spcPts val="283"/>
        </a:spcAft>
        <a:buClr>
          <a:schemeClr val="accent1"/>
        </a:buClr>
        <a:buSzPct val="80000"/>
        <a:buFont typeface="Corbel" pitchFamily="34" charset="0"/>
        <a:buChar char="•"/>
        <a:defRPr sz="1319" kern="1200">
          <a:solidFill>
            <a:schemeClr val="accent1"/>
          </a:solidFill>
          <a:latin typeface="+mn-lt"/>
          <a:ea typeface="+mn-ea"/>
          <a:cs typeface="+mn-cs"/>
        </a:defRPr>
      </a:lvl6pPr>
      <a:lvl7pPr marL="1224905" indent="-161546" algn="l" defTabSz="646185" rtl="0" eaLnBrk="1" latinLnBrk="0" hangingPunct="1">
        <a:lnSpc>
          <a:spcPct val="90000"/>
        </a:lnSpc>
        <a:spcBef>
          <a:spcPts val="141"/>
        </a:spcBef>
        <a:spcAft>
          <a:spcPts val="283"/>
        </a:spcAft>
        <a:buClr>
          <a:schemeClr val="accent1"/>
        </a:buClr>
        <a:buSzPct val="80000"/>
        <a:buFont typeface="Corbel" pitchFamily="34" charset="0"/>
        <a:buChar char="•"/>
        <a:defRPr sz="1319" kern="1200">
          <a:solidFill>
            <a:schemeClr val="accent1"/>
          </a:solidFill>
          <a:latin typeface="+mn-lt"/>
          <a:ea typeface="+mn-ea"/>
          <a:cs typeface="+mn-cs"/>
        </a:defRPr>
      </a:lvl7pPr>
      <a:lvl8pPr marL="1413352" indent="-161546" algn="l" defTabSz="646185" rtl="0" eaLnBrk="1" latinLnBrk="0" hangingPunct="1">
        <a:lnSpc>
          <a:spcPct val="90000"/>
        </a:lnSpc>
        <a:spcBef>
          <a:spcPts val="141"/>
        </a:spcBef>
        <a:spcAft>
          <a:spcPts val="283"/>
        </a:spcAft>
        <a:buClr>
          <a:schemeClr val="accent1"/>
        </a:buClr>
        <a:buSzPct val="80000"/>
        <a:buFont typeface="Corbel" pitchFamily="34" charset="0"/>
        <a:buChar char="•"/>
        <a:defRPr sz="1319" kern="1200">
          <a:solidFill>
            <a:schemeClr val="accent1"/>
          </a:solidFill>
          <a:latin typeface="+mn-lt"/>
          <a:ea typeface="+mn-ea"/>
          <a:cs typeface="+mn-cs"/>
        </a:defRPr>
      </a:lvl8pPr>
      <a:lvl9pPr marL="1601799" indent="-161546" algn="l" defTabSz="646185" rtl="0" eaLnBrk="1" latinLnBrk="0" hangingPunct="1">
        <a:lnSpc>
          <a:spcPct val="90000"/>
        </a:lnSpc>
        <a:spcBef>
          <a:spcPts val="141"/>
        </a:spcBef>
        <a:spcAft>
          <a:spcPts val="283"/>
        </a:spcAft>
        <a:buClr>
          <a:schemeClr val="accent1"/>
        </a:buClr>
        <a:buSzPct val="80000"/>
        <a:buFont typeface="Corbel" pitchFamily="34" charset="0"/>
        <a:buChar char="•"/>
        <a:defRPr sz="1319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6185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1pPr>
      <a:lvl2pPr marL="323093" algn="l" defTabSz="646185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2pPr>
      <a:lvl3pPr marL="646185" algn="l" defTabSz="646185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3pPr>
      <a:lvl4pPr marL="969277" algn="l" defTabSz="646185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4pPr>
      <a:lvl5pPr marL="1292369" algn="l" defTabSz="646185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5pPr>
      <a:lvl6pPr marL="1615462" algn="l" defTabSz="646185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38554" algn="l" defTabSz="646185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261646" algn="l" defTabSz="646185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584738" algn="l" defTabSz="646185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1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1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8" y="6223830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2">
                <a:solidFill>
                  <a:schemeClr val="accent1"/>
                </a:solidFill>
              </a:defRPr>
            </a:lvl1pPr>
          </a:lstStyle>
          <a:p>
            <a:pPr defTabSz="781903"/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 defTabSz="781903"/>
              <a:t>4/21/2020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30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2">
                <a:solidFill>
                  <a:schemeClr val="accent1"/>
                </a:solidFill>
              </a:defRPr>
            </a:lvl1pPr>
          </a:lstStyle>
          <a:p>
            <a:pPr defTabSz="781903"/>
            <a:endParaRPr lang="pt-BR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9" y="6223830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2">
                <a:solidFill>
                  <a:schemeClr val="accent1"/>
                </a:solidFill>
              </a:defRPr>
            </a:lvl1pPr>
          </a:lstStyle>
          <a:p>
            <a:pPr defTabSz="781903"/>
            <a:fld id="{B6F15528-21DE-4FAA-801E-634DDDAF4B2B}" type="slidenum">
              <a:rPr lang="pt-BR" smtClean="0">
                <a:solidFill>
                  <a:srgbClr val="A6B727"/>
                </a:solidFill>
              </a:rPr>
              <a:pPr defTabSz="781903"/>
              <a:t>‹nº›</a:t>
            </a:fld>
            <a:endParaRPr lang="pt-BR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1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l" defTabSz="646185" rtl="0" eaLnBrk="1" latinLnBrk="0" hangingPunct="1">
        <a:lnSpc>
          <a:spcPct val="90000"/>
        </a:lnSpc>
        <a:spcBef>
          <a:spcPct val="0"/>
        </a:spcBef>
        <a:buNone/>
        <a:defRPr sz="3769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61546" indent="-129237" algn="l" defTabSz="646185" rtl="0" eaLnBrk="1" latinLnBrk="0" hangingPunct="1">
        <a:lnSpc>
          <a:spcPct val="90000"/>
        </a:lnSpc>
        <a:spcBef>
          <a:spcPts val="942"/>
        </a:spcBef>
        <a:buClr>
          <a:schemeClr val="accent1"/>
        </a:buClr>
        <a:buSzPct val="80000"/>
        <a:buFont typeface="Corbel" pitchFamily="34" charset="0"/>
        <a:buChar char="•"/>
        <a:defRPr sz="1885" kern="1200">
          <a:solidFill>
            <a:schemeClr val="accent1"/>
          </a:solidFill>
          <a:latin typeface="+mn-lt"/>
          <a:ea typeface="+mn-ea"/>
          <a:cs typeface="+mn-cs"/>
        </a:defRPr>
      </a:lvl1pPr>
      <a:lvl2pPr marL="323093" indent="-129237" algn="l" defTabSz="646185" rtl="0" eaLnBrk="1" latinLnBrk="0" hangingPunct="1">
        <a:lnSpc>
          <a:spcPct val="90000"/>
        </a:lnSpc>
        <a:spcBef>
          <a:spcPts val="141"/>
        </a:spcBef>
        <a:spcAft>
          <a:spcPts val="283"/>
        </a:spcAft>
        <a:buClr>
          <a:schemeClr val="accent1"/>
        </a:buClr>
        <a:buSzPct val="80000"/>
        <a:buFont typeface="Corbel" pitchFamily="34" charset="0"/>
        <a:buChar char="•"/>
        <a:defRPr sz="1696" kern="1200">
          <a:solidFill>
            <a:schemeClr val="accent1"/>
          </a:solidFill>
          <a:latin typeface="+mn-lt"/>
          <a:ea typeface="+mn-ea"/>
          <a:cs typeface="+mn-cs"/>
        </a:defRPr>
      </a:lvl2pPr>
      <a:lvl3pPr marL="516947" indent="-129237" algn="l" defTabSz="646185" rtl="0" eaLnBrk="1" latinLnBrk="0" hangingPunct="1">
        <a:lnSpc>
          <a:spcPct val="90000"/>
        </a:lnSpc>
        <a:spcBef>
          <a:spcPts val="141"/>
        </a:spcBef>
        <a:spcAft>
          <a:spcPts val="283"/>
        </a:spcAft>
        <a:buClr>
          <a:schemeClr val="accent1"/>
        </a:buClr>
        <a:buSzPct val="80000"/>
        <a:buFont typeface="Corbel" pitchFamily="34" charset="0"/>
        <a:buChar char="•"/>
        <a:defRPr sz="1508" kern="1200">
          <a:solidFill>
            <a:schemeClr val="accent1"/>
          </a:solidFill>
          <a:latin typeface="+mn-lt"/>
          <a:ea typeface="+mn-ea"/>
          <a:cs typeface="+mn-cs"/>
        </a:defRPr>
      </a:lvl3pPr>
      <a:lvl4pPr marL="710803" indent="-129237" algn="l" defTabSz="646185" rtl="0" eaLnBrk="1" latinLnBrk="0" hangingPunct="1">
        <a:lnSpc>
          <a:spcPct val="90000"/>
        </a:lnSpc>
        <a:spcBef>
          <a:spcPts val="141"/>
        </a:spcBef>
        <a:spcAft>
          <a:spcPts val="283"/>
        </a:spcAft>
        <a:buClr>
          <a:schemeClr val="accent1"/>
        </a:buClr>
        <a:buSzPct val="80000"/>
        <a:buFont typeface="Corbel" pitchFamily="34" charset="0"/>
        <a:buChar char="•"/>
        <a:defRPr sz="1319" kern="1200">
          <a:solidFill>
            <a:schemeClr val="accent1"/>
          </a:solidFill>
          <a:latin typeface="+mn-lt"/>
          <a:ea typeface="+mn-ea"/>
          <a:cs typeface="+mn-cs"/>
        </a:defRPr>
      </a:lvl4pPr>
      <a:lvl5pPr marL="866969" indent="-129237" algn="l" defTabSz="646185" rtl="0" eaLnBrk="1" latinLnBrk="0" hangingPunct="1">
        <a:lnSpc>
          <a:spcPct val="90000"/>
        </a:lnSpc>
        <a:spcBef>
          <a:spcPts val="141"/>
        </a:spcBef>
        <a:spcAft>
          <a:spcPts val="283"/>
        </a:spcAft>
        <a:buClr>
          <a:schemeClr val="accent1"/>
        </a:buClr>
        <a:buSzPct val="80000"/>
        <a:buFont typeface="Corbel" pitchFamily="34" charset="0"/>
        <a:buChar char="•"/>
        <a:defRPr sz="1319" kern="1200">
          <a:solidFill>
            <a:schemeClr val="accent1"/>
          </a:solidFill>
          <a:latin typeface="+mn-lt"/>
          <a:ea typeface="+mn-ea"/>
          <a:cs typeface="+mn-cs"/>
        </a:defRPr>
      </a:lvl5pPr>
      <a:lvl6pPr marL="1036458" indent="-161546" algn="l" defTabSz="646185" rtl="0" eaLnBrk="1" latinLnBrk="0" hangingPunct="1">
        <a:lnSpc>
          <a:spcPct val="90000"/>
        </a:lnSpc>
        <a:spcBef>
          <a:spcPts val="141"/>
        </a:spcBef>
        <a:spcAft>
          <a:spcPts val="283"/>
        </a:spcAft>
        <a:buClr>
          <a:schemeClr val="accent1"/>
        </a:buClr>
        <a:buSzPct val="80000"/>
        <a:buFont typeface="Corbel" pitchFamily="34" charset="0"/>
        <a:buChar char="•"/>
        <a:defRPr sz="1319" kern="1200">
          <a:solidFill>
            <a:schemeClr val="accent1"/>
          </a:solidFill>
          <a:latin typeface="+mn-lt"/>
          <a:ea typeface="+mn-ea"/>
          <a:cs typeface="+mn-cs"/>
        </a:defRPr>
      </a:lvl6pPr>
      <a:lvl7pPr marL="1224905" indent="-161546" algn="l" defTabSz="646185" rtl="0" eaLnBrk="1" latinLnBrk="0" hangingPunct="1">
        <a:lnSpc>
          <a:spcPct val="90000"/>
        </a:lnSpc>
        <a:spcBef>
          <a:spcPts val="141"/>
        </a:spcBef>
        <a:spcAft>
          <a:spcPts val="283"/>
        </a:spcAft>
        <a:buClr>
          <a:schemeClr val="accent1"/>
        </a:buClr>
        <a:buSzPct val="80000"/>
        <a:buFont typeface="Corbel" pitchFamily="34" charset="0"/>
        <a:buChar char="•"/>
        <a:defRPr sz="1319" kern="1200">
          <a:solidFill>
            <a:schemeClr val="accent1"/>
          </a:solidFill>
          <a:latin typeface="+mn-lt"/>
          <a:ea typeface="+mn-ea"/>
          <a:cs typeface="+mn-cs"/>
        </a:defRPr>
      </a:lvl7pPr>
      <a:lvl8pPr marL="1413352" indent="-161546" algn="l" defTabSz="646185" rtl="0" eaLnBrk="1" latinLnBrk="0" hangingPunct="1">
        <a:lnSpc>
          <a:spcPct val="90000"/>
        </a:lnSpc>
        <a:spcBef>
          <a:spcPts val="141"/>
        </a:spcBef>
        <a:spcAft>
          <a:spcPts val="283"/>
        </a:spcAft>
        <a:buClr>
          <a:schemeClr val="accent1"/>
        </a:buClr>
        <a:buSzPct val="80000"/>
        <a:buFont typeface="Corbel" pitchFamily="34" charset="0"/>
        <a:buChar char="•"/>
        <a:defRPr sz="1319" kern="1200">
          <a:solidFill>
            <a:schemeClr val="accent1"/>
          </a:solidFill>
          <a:latin typeface="+mn-lt"/>
          <a:ea typeface="+mn-ea"/>
          <a:cs typeface="+mn-cs"/>
        </a:defRPr>
      </a:lvl8pPr>
      <a:lvl9pPr marL="1601799" indent="-161546" algn="l" defTabSz="646185" rtl="0" eaLnBrk="1" latinLnBrk="0" hangingPunct="1">
        <a:lnSpc>
          <a:spcPct val="90000"/>
        </a:lnSpc>
        <a:spcBef>
          <a:spcPts val="141"/>
        </a:spcBef>
        <a:spcAft>
          <a:spcPts val="283"/>
        </a:spcAft>
        <a:buClr>
          <a:schemeClr val="accent1"/>
        </a:buClr>
        <a:buSzPct val="80000"/>
        <a:buFont typeface="Corbel" pitchFamily="34" charset="0"/>
        <a:buChar char="•"/>
        <a:defRPr sz="1319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6185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1pPr>
      <a:lvl2pPr marL="323093" algn="l" defTabSz="646185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2pPr>
      <a:lvl3pPr marL="646185" algn="l" defTabSz="646185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3pPr>
      <a:lvl4pPr marL="969277" algn="l" defTabSz="646185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4pPr>
      <a:lvl5pPr marL="1292369" algn="l" defTabSz="646185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5pPr>
      <a:lvl6pPr marL="1615462" algn="l" defTabSz="646185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38554" algn="l" defTabSz="646185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261646" algn="l" defTabSz="646185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584738" algn="l" defTabSz="646185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861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64CBB-C435-4DC2-A80E-7C9B19B79446}" type="datetimeFigureOut">
              <a:rPr kumimoji="0" lang="pt-BR" sz="113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615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pt-BR" sz="113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861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3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861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B483A-07F3-4AC4-B578-082294D8B9B3}" type="slidenum">
              <a:rPr kumimoji="0" lang="pt-BR" sz="113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615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13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88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861579" rtl="0" eaLnBrk="1" latinLnBrk="0" hangingPunct="1">
        <a:spcBef>
          <a:spcPct val="0"/>
        </a:spcBef>
        <a:buNone/>
        <a:defRPr sz="41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093" indent="-323093" algn="l" defTabSz="861579" rtl="0" eaLnBrk="1" latinLnBrk="0" hangingPunct="1">
        <a:spcBef>
          <a:spcPct val="20000"/>
        </a:spcBef>
        <a:buFont typeface="Arial" panose="020B0604020202020204" pitchFamily="34" charset="0"/>
        <a:buChar char="•"/>
        <a:defRPr sz="3015" kern="1200">
          <a:solidFill>
            <a:schemeClr val="tx1"/>
          </a:solidFill>
          <a:latin typeface="+mn-lt"/>
          <a:ea typeface="+mn-ea"/>
          <a:cs typeface="+mn-cs"/>
        </a:defRPr>
      </a:lvl1pPr>
      <a:lvl2pPr marL="700034" indent="-269244" algn="l" defTabSz="861579" rtl="0" eaLnBrk="1" latinLnBrk="0" hangingPunct="1">
        <a:spcBef>
          <a:spcPct val="20000"/>
        </a:spcBef>
        <a:buFont typeface="Arial" panose="020B0604020202020204" pitchFamily="34" charset="0"/>
        <a:buChar char="–"/>
        <a:defRPr sz="2638" kern="1200">
          <a:solidFill>
            <a:schemeClr val="tx1"/>
          </a:solidFill>
          <a:latin typeface="+mn-lt"/>
          <a:ea typeface="+mn-ea"/>
          <a:cs typeface="+mn-cs"/>
        </a:defRPr>
      </a:lvl2pPr>
      <a:lvl3pPr marL="1076975" indent="-215395" algn="l" defTabSz="8615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62" kern="1200">
          <a:solidFill>
            <a:schemeClr val="tx1"/>
          </a:solidFill>
          <a:latin typeface="+mn-lt"/>
          <a:ea typeface="+mn-ea"/>
          <a:cs typeface="+mn-cs"/>
        </a:defRPr>
      </a:lvl3pPr>
      <a:lvl4pPr marL="1507764" indent="-215395" algn="l" defTabSz="861579" rtl="0" eaLnBrk="1" latinLnBrk="0" hangingPunct="1">
        <a:spcBef>
          <a:spcPct val="20000"/>
        </a:spcBef>
        <a:buFont typeface="Arial" panose="020B0604020202020204" pitchFamily="34" charset="0"/>
        <a:buChar char="–"/>
        <a:defRPr sz="1885" kern="1200">
          <a:solidFill>
            <a:schemeClr val="tx1"/>
          </a:solidFill>
          <a:latin typeface="+mn-lt"/>
          <a:ea typeface="+mn-ea"/>
          <a:cs typeface="+mn-cs"/>
        </a:defRPr>
      </a:lvl4pPr>
      <a:lvl5pPr marL="1938554" indent="-215395" algn="l" defTabSz="861579" rtl="0" eaLnBrk="1" latinLnBrk="0" hangingPunct="1">
        <a:spcBef>
          <a:spcPct val="20000"/>
        </a:spcBef>
        <a:buFont typeface="Arial" panose="020B0604020202020204" pitchFamily="34" charset="0"/>
        <a:buChar char="»"/>
        <a:defRPr sz="1885" kern="1200">
          <a:solidFill>
            <a:schemeClr val="tx1"/>
          </a:solidFill>
          <a:latin typeface="+mn-lt"/>
          <a:ea typeface="+mn-ea"/>
          <a:cs typeface="+mn-cs"/>
        </a:defRPr>
      </a:lvl5pPr>
      <a:lvl6pPr marL="2369344" indent="-215395" algn="l" defTabSz="86157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6pPr>
      <a:lvl7pPr marL="2800133" indent="-215395" algn="l" defTabSz="86157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7pPr>
      <a:lvl8pPr marL="3230923" indent="-215395" algn="l" defTabSz="86157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8pPr>
      <a:lvl9pPr marL="3661713" indent="-215395" algn="l" defTabSz="86157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61579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1pPr>
      <a:lvl2pPr marL="430790" algn="l" defTabSz="861579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2pPr>
      <a:lvl3pPr marL="861579" algn="l" defTabSz="861579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3pPr>
      <a:lvl4pPr marL="1292369" algn="l" defTabSz="861579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4pPr>
      <a:lvl5pPr marL="1723159" algn="l" defTabSz="861579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5pPr>
      <a:lvl6pPr marL="2153948" algn="l" defTabSz="861579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6pPr>
      <a:lvl7pPr marL="2584738" algn="l" defTabSz="861579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7pPr>
      <a:lvl8pPr marL="3015528" algn="l" defTabSz="861579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8pPr>
      <a:lvl9pPr marL="3446317" algn="l" defTabSz="861579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dweb.com.br/ifmg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dweb.com.br/ifmg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2.ifmg.edu.br/portal/ensino/bibliotecas/bibliotecas-da-rede" TargetMode="Externa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rgamum.ifmg.edu.br/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.xml"/><Relationship Id="rId5" Type="http://schemas.openxmlformats.org/officeDocument/2006/relationships/hyperlink" Target="https://pergamum.ifmg.edu.br/pergamum/biblioteca/index.php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hyperlink" Target="https://www.gedweb.com.br/ifm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304800" y="1143000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60" marR="0" lvl="0" indent="0" algn="ctr" defTabSz="781903" rtl="0" eaLnBrk="1" fontAlgn="auto" latinLnBrk="0" hangingPunct="1">
              <a:lnSpc>
                <a:spcPct val="100000"/>
              </a:lnSpc>
              <a:spcBef>
                <a:spcPts val="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-9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Arial"/>
              </a:rPr>
              <a:t>TUTORIAL </a:t>
            </a:r>
            <a:r>
              <a:rPr kumimoji="0" lang="pt-BR" sz="4400" b="1" i="0" u="none" strike="noStrike" kern="1200" cap="none" spc="-4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Arial"/>
              </a:rPr>
              <a:t>PARA ACESSO </a:t>
            </a:r>
            <a:r>
              <a:rPr lang="pt-BR" b="1" spc="-4" dirty="0" smtClean="0">
                <a:solidFill>
                  <a:srgbClr val="92D050"/>
                </a:solidFill>
                <a:latin typeface="Bookman Old Style" panose="02050604050505020204" pitchFamily="18" charset="0"/>
                <a:cs typeface="Arial"/>
              </a:rPr>
              <a:t>TARGET GEDWEB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Arial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286000" y="5410200"/>
            <a:ext cx="4572000" cy="6186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1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Belo Horizonte </a:t>
            </a:r>
          </a:p>
          <a:p>
            <a:pPr marL="0" marR="0" lvl="0" indent="0" algn="ctr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1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</a:t>
            </a:r>
            <a:endParaRPr kumimoji="0" lang="pt-BR" sz="171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2" descr="Resultado de imagem para TARGET GED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0"/>
            <a:ext cx="4100999" cy="157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202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>
        <p:sndAc>
          <p:stSnd>
            <p:snd r:embed="rId2" name="wind.wav"/>
          </p:stSnd>
        </p:sndAc>
      </p:transition>
    </mc:Choice>
    <mc:Fallback>
      <p:transition advClick="0" advTm="2000"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52400" y="2286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A Norma selecionada abrirá. Para </a:t>
            </a:r>
            <a:r>
              <a:rPr lang="pt-BR" sz="2400" b="1" dirty="0">
                <a:latin typeface="Bodoni MT" panose="02070603080606020203" pitchFamily="18" charset="0"/>
                <a:cs typeface="Times New Roman" panose="02020603050405020304" pitchFamily="18" charset="0"/>
              </a:rPr>
              <a:t>imprimir, </a:t>
            </a:r>
            <a:r>
              <a:rPr lang="pt-BR" sz="2400" b="1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selecione a impressora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8609533" cy="5353050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cxnSp>
        <p:nvCxnSpPr>
          <p:cNvPr id="10" name="Conector de Seta Reta 9"/>
          <p:cNvCxnSpPr/>
          <p:nvPr/>
        </p:nvCxnSpPr>
        <p:spPr>
          <a:xfrm flipH="1" flipV="1">
            <a:off x="381000" y="990600"/>
            <a:ext cx="7620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838200" y="2057400"/>
            <a:ext cx="1676400" cy="1981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914400" y="2133600"/>
            <a:ext cx="152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Click no desenho da impressora, o PDF imprime de 20 em 20 folhas.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762000" y="6248400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Bodoni MT" panose="02070603080606020203" pitchFamily="18" charset="0"/>
              </a:rPr>
              <a:t>As normas imprimem no intervalo de 20 em 20 folhas</a:t>
            </a:r>
            <a:endParaRPr lang="pt-BR" sz="2400" dirty="0">
              <a:latin typeface="Bodoni MT" panose="02070603080606020203" pitchFamily="18" charset="0"/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6172200" y="4343400"/>
            <a:ext cx="5334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6708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457200" y="2057400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81903">
              <a:spcBef>
                <a:spcPts val="86"/>
              </a:spcBef>
            </a:pPr>
            <a:endParaRPr lang="pt-BR" b="1" spc="-4" dirty="0" smtClean="0">
              <a:solidFill>
                <a:srgbClr val="92D050"/>
              </a:solidFill>
              <a:latin typeface="Bookman Old Style" panose="02050604050505020204" pitchFamily="18" charset="0"/>
              <a:cs typeface="Arial"/>
            </a:endParaRPr>
          </a:p>
          <a:p>
            <a:pPr defTabSz="781903">
              <a:spcBef>
                <a:spcPts val="86"/>
              </a:spcBef>
            </a:pPr>
            <a:endParaRPr lang="pt-BR" b="1" spc="-4" dirty="0" smtClean="0">
              <a:solidFill>
                <a:srgbClr val="92D050"/>
              </a:solidFill>
              <a:latin typeface="Bookman Old Style" panose="02050604050505020204" pitchFamily="18" charset="0"/>
              <a:cs typeface="Arial"/>
            </a:endParaRPr>
          </a:p>
          <a:p>
            <a:pPr lvl="0" defTabSz="781903">
              <a:spcBef>
                <a:spcPts val="86"/>
              </a:spcBef>
            </a:pPr>
            <a:r>
              <a:rPr lang="pt-BR" b="1" spc="-4" dirty="0" smtClean="0">
                <a:solidFill>
                  <a:srgbClr val="92D050"/>
                </a:solidFill>
                <a:latin typeface="Bookman Old Style" panose="02050604050505020204" pitchFamily="18" charset="0"/>
                <a:cs typeface="Arial"/>
              </a:rPr>
              <a:t>ACESSO PELO </a:t>
            </a:r>
            <a:r>
              <a:rPr lang="pt-BR" b="1" spc="-4" dirty="0">
                <a:solidFill>
                  <a:srgbClr val="92D050"/>
                </a:solidFill>
                <a:latin typeface="Bookman Old Style" panose="02050604050505020204" pitchFamily="18" charset="0"/>
                <a:cs typeface="Arial"/>
              </a:rPr>
              <a:t>SITE </a:t>
            </a:r>
            <a:r>
              <a:rPr lang="pt-BR" b="1" spc="-4" dirty="0" smtClean="0">
                <a:solidFill>
                  <a:srgbClr val="92D050"/>
                </a:solidFill>
                <a:latin typeface="Bookman Old Style" panose="02050604050505020204" pitchFamily="18" charset="0"/>
                <a:cs typeface="Arial"/>
              </a:rPr>
              <a:t>DA</a:t>
            </a:r>
          </a:p>
          <a:p>
            <a:pPr lvl="0" defTabSz="781903">
              <a:spcBef>
                <a:spcPts val="86"/>
              </a:spcBef>
            </a:pPr>
            <a:r>
              <a:rPr lang="pt-BR" b="1" spc="-4" dirty="0" smtClean="0">
                <a:solidFill>
                  <a:srgbClr val="92D050"/>
                </a:solidFill>
                <a:latin typeface="Bookman Old Style" panose="02050604050505020204" pitchFamily="18" charset="0"/>
                <a:cs typeface="Arial"/>
              </a:rPr>
              <a:t>TARGET GEDWEB</a:t>
            </a:r>
          </a:p>
          <a:p>
            <a:pPr defTabSz="781903">
              <a:spcBef>
                <a:spcPts val="86"/>
              </a:spcBef>
            </a:pPr>
            <a:r>
              <a:rPr lang="pt-BR" sz="4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https://www.gedweb.com.br/ifmg/</a:t>
            </a:r>
            <a:endParaRPr lang="pt-BR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781903">
              <a:spcBef>
                <a:spcPts val="86"/>
              </a:spcBef>
            </a:pPr>
            <a:endParaRPr lang="pt-BR" sz="4000" dirty="0" smtClean="0">
              <a:solidFill>
                <a:srgbClr val="92D050"/>
              </a:solidFill>
              <a:latin typeface="Bookman Old Style" panose="02050604050505020204" pitchFamily="18" charset="0"/>
              <a:cs typeface="Arial"/>
            </a:endParaRPr>
          </a:p>
          <a:p>
            <a:pPr defTabSz="781903">
              <a:spcBef>
                <a:spcPts val="86"/>
              </a:spcBef>
            </a:pPr>
            <a:r>
              <a:rPr lang="pt-BR" b="1" spc="-4" dirty="0" smtClean="0">
                <a:solidFill>
                  <a:srgbClr val="92D050"/>
                </a:solidFill>
                <a:latin typeface="Bookman Old Style" panose="02050604050505020204" pitchFamily="18" charset="0"/>
                <a:cs typeface="Arial"/>
              </a:rPr>
              <a:t> </a:t>
            </a:r>
            <a:endParaRPr lang="pt-BR" b="1" spc="-4" dirty="0">
              <a:solidFill>
                <a:srgbClr val="92D050"/>
              </a:solidFill>
              <a:latin typeface="Bookman Old Style" panose="020506040505050202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821040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54230"/>
            <a:ext cx="7696200" cy="380298"/>
          </a:xfrm>
          <a:prstGeom prst="rect">
            <a:avLst/>
          </a:prstGeom>
        </p:spPr>
        <p:txBody>
          <a:bodyPr vert="horz" wrap="square" lIns="0" tIns="10860" rIns="0" bIns="0" rtlCol="0" anchor="ctr">
            <a:spAutoFit/>
          </a:bodyPr>
          <a:lstStyle/>
          <a:p>
            <a:pPr marL="10860" algn="ctr">
              <a:lnSpc>
                <a:spcPct val="100000"/>
              </a:lnSpc>
              <a:spcBef>
                <a:spcPts val="86"/>
              </a:spcBef>
            </a:pPr>
            <a:r>
              <a:rPr lang="pt-BR" sz="2400" b="1" spc="-4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PRIMEIRO ACESSO A TARGET </a:t>
            </a:r>
            <a:r>
              <a:rPr lang="pt-BR" sz="2400" b="1" spc="-4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GEDWeb</a:t>
            </a:r>
            <a:r>
              <a:rPr lang="pt-BR" sz="2400" b="1" spc="-4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14600" y="6308791"/>
            <a:ext cx="5715000" cy="380298"/>
          </a:xfrm>
          <a:prstGeom prst="rect">
            <a:avLst/>
          </a:prstGeom>
          <a:noFill/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://www.gedweb.com.br/ifmg</a:t>
            </a:r>
            <a:r>
              <a:rPr lang="pt-BR" sz="2000" b="1" dirty="0">
                <a:solidFill>
                  <a:srgbClr val="FF0000"/>
                </a:solidFill>
                <a:hlinkClick r:id="rId3"/>
              </a:rPr>
              <a:t>/</a:t>
            </a:r>
            <a:endParaRPr sz="2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914400"/>
            <a:ext cx="7848600" cy="530632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Retângulo 5"/>
          <p:cNvSpPr/>
          <p:nvPr/>
        </p:nvSpPr>
        <p:spPr>
          <a:xfrm>
            <a:off x="5486400" y="5562600"/>
            <a:ext cx="27432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b="1">
                <a:solidFill>
                  <a:prstClr val="black"/>
                </a:solidFill>
              </a:rPr>
              <a:t>E faça seu cadastro clicando aqui</a:t>
            </a:r>
            <a:endParaRPr lang="pt-BR" b="1" dirty="0">
              <a:solidFill>
                <a:prstClr val="black"/>
              </a:solidFill>
            </a:endParaRPr>
          </a:p>
        </p:txBody>
      </p:sp>
      <p:sp>
        <p:nvSpPr>
          <p:cNvPr id="8" name="Seta para a Esquerda 7"/>
          <p:cNvSpPr/>
          <p:nvPr/>
        </p:nvSpPr>
        <p:spPr>
          <a:xfrm flipV="1">
            <a:off x="5105400" y="5715000"/>
            <a:ext cx="304800" cy="533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315200" y="3733800"/>
            <a:ext cx="1219200" cy="92333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Preencha  somente o email</a:t>
            </a:r>
            <a:endParaRPr lang="pt-BR" dirty="0"/>
          </a:p>
        </p:txBody>
      </p:sp>
      <p:sp>
        <p:nvSpPr>
          <p:cNvPr id="12" name="Seta para a Esquerda 11"/>
          <p:cNvSpPr/>
          <p:nvPr/>
        </p:nvSpPr>
        <p:spPr>
          <a:xfrm flipV="1">
            <a:off x="6400800" y="3886200"/>
            <a:ext cx="914400" cy="41148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7855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8600"/>
            <a:ext cx="8761257" cy="59055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Retângulo 3"/>
          <p:cNvSpPr/>
          <p:nvPr/>
        </p:nvSpPr>
        <p:spPr>
          <a:xfrm>
            <a:off x="152400" y="3124200"/>
            <a:ext cx="1981200" cy="2057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52400" y="3276600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Preencha </a:t>
            </a:r>
            <a:r>
              <a:rPr lang="pt-BR" dirty="0" smtClean="0"/>
              <a:t>os </a:t>
            </a:r>
            <a:r>
              <a:rPr lang="pt-BR" dirty="0"/>
              <a:t>campos do </a:t>
            </a:r>
            <a:r>
              <a:rPr lang="pt-BR" dirty="0" smtClean="0"/>
              <a:t>formulário</a:t>
            </a:r>
            <a:r>
              <a:rPr lang="pt-BR" dirty="0"/>
              <a:t> </a:t>
            </a:r>
            <a:r>
              <a:rPr lang="pt-BR" dirty="0" smtClean="0"/>
              <a:t>conforme as informações em destaque e depois click em </a:t>
            </a:r>
            <a:r>
              <a:rPr lang="pt-BR" b="1" dirty="0" smtClean="0"/>
              <a:t>ENVIAR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6324600"/>
            <a:ext cx="952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Após o envio, aguarde a aprovação do cadastro para liberação de senha de acesso.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657600" y="3429000"/>
            <a:ext cx="35052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OBRIGATÓRIO</a:t>
            </a:r>
            <a:r>
              <a:rPr lang="pt-BR" sz="1200" dirty="0" smtClean="0"/>
              <a:t>: preencha com seu nome completo</a:t>
            </a:r>
            <a:endParaRPr lang="pt-BR" sz="1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657600" y="3810000"/>
            <a:ext cx="31242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OBRIGATÓRIO</a:t>
            </a:r>
            <a:r>
              <a:rPr lang="pt-BR" sz="1200" dirty="0"/>
              <a:t> preencha com seu </a:t>
            </a:r>
            <a:r>
              <a:rPr lang="pt-BR" sz="1200" dirty="0" smtClean="0"/>
              <a:t>email </a:t>
            </a:r>
            <a:endParaRPr lang="pt-BR" sz="1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657600" y="4953000"/>
            <a:ext cx="30480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OBRIGATÓRIO </a:t>
            </a:r>
            <a:r>
              <a:rPr lang="pt-BR" sz="1200" dirty="0" smtClean="0"/>
              <a:t>: Pode ser o número do celular</a:t>
            </a:r>
            <a:endParaRPr lang="pt-BR" sz="1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657600" y="4572000"/>
            <a:ext cx="2209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Não precisa preencher</a:t>
            </a:r>
            <a:endParaRPr lang="pt-BR" sz="12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657600" y="4191000"/>
            <a:ext cx="13716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Escreva: IFMG</a:t>
            </a:r>
            <a:endParaRPr lang="pt-BR" sz="12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657600" y="5334000"/>
            <a:ext cx="13716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OPCIONA</a:t>
            </a:r>
            <a:r>
              <a:rPr lang="pt-BR" sz="1200" dirty="0" smtClean="0"/>
              <a:t>L</a:t>
            </a:r>
            <a:endParaRPr lang="pt-BR" sz="1200" dirty="0"/>
          </a:p>
        </p:txBody>
      </p:sp>
      <p:sp>
        <p:nvSpPr>
          <p:cNvPr id="6" name="Seta para a Esquerda 5"/>
          <p:cNvSpPr/>
          <p:nvPr/>
        </p:nvSpPr>
        <p:spPr>
          <a:xfrm>
            <a:off x="5562600" y="5638800"/>
            <a:ext cx="914400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128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 animBg="1"/>
      <p:bldP spid="7" grpId="0" animBg="1"/>
      <p:bldP spid="9" grpId="0" animBg="1"/>
      <p:bldP spid="10" grpId="0" animBg="1"/>
      <p:bldP spid="11" grpId="0" animBg="1"/>
      <p:bldP spid="1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09601"/>
            <a:ext cx="8153400" cy="54101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905000"/>
            <a:ext cx="2457450" cy="225742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685800" y="1905000"/>
            <a:ext cx="44958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8100" y="152400"/>
            <a:ext cx="910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CONSULTAS NO </a:t>
            </a:r>
            <a:r>
              <a:rPr lang="pt-BR" sz="2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CATÁLOGO</a:t>
            </a:r>
            <a:endParaRPr lang="pt-BR" sz="24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04800" y="618396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consultas devem ser realizadas inserindo um termo de busca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(Número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norma ou assunto) e selecionando uma das opções de filtros.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2362200"/>
            <a:ext cx="3019425" cy="192405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0" y="4343400"/>
            <a:ext cx="2895600" cy="16764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913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38200"/>
            <a:ext cx="8610599" cy="5867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304800" y="152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Após localizar a norma, confira o título e detalhes se esta é a norma que procura e, em seguida, selecione na AÇÃO a opção Visualizar</a:t>
            </a:r>
          </a:p>
        </p:txBody>
      </p:sp>
      <p:sp>
        <p:nvSpPr>
          <p:cNvPr id="5" name="Retângulo 4"/>
          <p:cNvSpPr/>
          <p:nvPr/>
        </p:nvSpPr>
        <p:spPr>
          <a:xfrm>
            <a:off x="609600" y="6096000"/>
            <a:ext cx="990600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7620000" y="6324600"/>
            <a:ext cx="13716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Esquerda 6"/>
          <p:cNvSpPr/>
          <p:nvPr/>
        </p:nvSpPr>
        <p:spPr>
          <a:xfrm>
            <a:off x="8534400" y="5562600"/>
            <a:ext cx="381000" cy="457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447800" y="3962400"/>
            <a:ext cx="29718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495800"/>
            <a:ext cx="3067050" cy="90487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0" name="Retângulo 9"/>
          <p:cNvSpPr/>
          <p:nvPr/>
        </p:nvSpPr>
        <p:spPr>
          <a:xfrm>
            <a:off x="4572000" y="3962400"/>
            <a:ext cx="10668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495800"/>
            <a:ext cx="2238375" cy="134302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1645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4800" y="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clicar em visualizar, o usuário terá acesso para consulta ao conteúdo da norma da íntegra.</a:t>
            </a:r>
          </a:p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imprimir, basta selecionar a impressora, escolher o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intervalo de impressão.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8609533" cy="5353050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cxnSp>
        <p:nvCxnSpPr>
          <p:cNvPr id="10" name="Conector de Seta Reta 9"/>
          <p:cNvCxnSpPr/>
          <p:nvPr/>
        </p:nvCxnSpPr>
        <p:spPr>
          <a:xfrm flipH="1" flipV="1">
            <a:off x="381000" y="1524000"/>
            <a:ext cx="4572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838200" y="2057400"/>
            <a:ext cx="1676400" cy="1981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914400" y="2133600"/>
            <a:ext cx="152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Click no desenho da impressora, o PDF imprime de 20 em 20 folhas.</a:t>
            </a:r>
            <a:endParaRPr lang="pt-BR" dirty="0"/>
          </a:p>
        </p:txBody>
      </p:sp>
      <p:sp>
        <p:nvSpPr>
          <p:cNvPr id="2" name="Seta para a Direita 1"/>
          <p:cNvSpPr/>
          <p:nvPr/>
        </p:nvSpPr>
        <p:spPr>
          <a:xfrm>
            <a:off x="6172200" y="4876800"/>
            <a:ext cx="5334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967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6655" y="952952"/>
            <a:ext cx="8490237" cy="3974708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pt-BR" sz="12313" b="1" spc="-9" dirty="0" smtClean="0">
                <a:latin typeface="Bookman Old Style" panose="02050604050505020204" pitchFamily="18" charset="0"/>
                <a:ea typeface="+mj-ea"/>
                <a:cs typeface="Arial"/>
              </a:rPr>
              <a:t>Para maiores informações entre </a:t>
            </a:r>
            <a:r>
              <a:rPr lang="pt-BR" sz="12313" b="1" spc="-9" dirty="0">
                <a:latin typeface="Bookman Old Style" panose="02050604050505020204" pitchFamily="18" charset="0"/>
                <a:ea typeface="+mj-ea"/>
                <a:cs typeface="Arial"/>
              </a:rPr>
              <a:t>em contato por e-mail com a biblioteca de seu </a:t>
            </a:r>
            <a:r>
              <a:rPr lang="pt-BR" sz="12313" b="1" spc="-9" dirty="0" smtClean="0">
                <a:latin typeface="Bookman Old Style" panose="02050604050505020204" pitchFamily="18" charset="0"/>
                <a:ea typeface="+mj-ea"/>
                <a:cs typeface="Arial"/>
              </a:rPr>
              <a:t>campus</a:t>
            </a:r>
            <a:endParaRPr lang="pt-BR" sz="12313" b="1" spc="-9" dirty="0">
              <a:latin typeface="Bookman Old Style" panose="02050604050505020204" pitchFamily="18" charset="0"/>
              <a:ea typeface="+mj-ea"/>
              <a:cs typeface="Arial"/>
            </a:endParaRPr>
          </a:p>
          <a:p>
            <a:pPr marL="0" indent="0" algn="ctr">
              <a:buNone/>
            </a:pPr>
            <a:endParaRPr lang="pt-BR" sz="12313" b="1" spc="-9" dirty="0">
              <a:latin typeface="Bookman Old Style" panose="02050604050505020204" pitchFamily="18" charset="0"/>
              <a:ea typeface="+mj-ea"/>
              <a:cs typeface="Arial"/>
            </a:endParaRPr>
          </a:p>
          <a:p>
            <a:pPr marL="0" indent="0" algn="ctr">
              <a:buNone/>
            </a:pPr>
            <a:r>
              <a:rPr lang="pt-BR" sz="8209" dirty="0">
                <a:hlinkClick r:id="rId2"/>
              </a:rPr>
              <a:t>https://www2.ifmg.edu.br/portal/ensino/bibliotecas/bibliotecas-da-rede</a:t>
            </a:r>
            <a:endParaRPr lang="pt-BR" sz="9492" b="1" spc="-9" dirty="0">
              <a:latin typeface="Bookman Old Style" panose="02050604050505020204" pitchFamily="18" charset="0"/>
              <a:ea typeface="+mj-ea"/>
              <a:cs typeface="Arial"/>
            </a:endParaRPr>
          </a:p>
          <a:p>
            <a:pPr marL="0" indent="0" algn="ctr">
              <a:buNone/>
            </a:pPr>
            <a:endParaRPr lang="pt-BR" sz="4447" b="1" spc="-9" dirty="0">
              <a:solidFill>
                <a:srgbClr val="92D050"/>
              </a:solidFill>
              <a:latin typeface="Bookman Old Style" panose="02050604050505020204" pitchFamily="18" charset="0"/>
              <a:ea typeface="+mj-ea"/>
              <a:cs typeface="Arial"/>
            </a:endParaRPr>
          </a:p>
          <a:p>
            <a:pPr marL="0" indent="0" algn="ctr">
              <a:buNone/>
            </a:pPr>
            <a:r>
              <a:rPr lang="pt-BR" sz="4190" b="1" spc="-9" dirty="0">
                <a:solidFill>
                  <a:srgbClr val="92D050"/>
                </a:solidFill>
                <a:latin typeface="Bookman Old Style" panose="02050604050505020204" pitchFamily="18" charset="0"/>
                <a:ea typeface="+mj-ea"/>
                <a:cs typeface="Arial"/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2637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1054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sistema 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</a:t>
            </a:r>
            <a:r>
              <a:rPr lang="pt-B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GEDWeb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gerencia grandes acervos de normas e informações técnicas, permitindo o acesso unificado as normas, regulamentos, portarias, resoluções, com destaques para: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Normas ABNT NBR/NM;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Normas Internacionais e Estrangeiras de 49 entidades internacionais (BSI, AFNOR, AENOR, JIS, ASME, API, IEEE, NFPA e outras);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Diários Oficiais;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Projetos de Norma Brasileira em Consulta Nacional;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Regulamentos Técnicos/Portarias do INMETRO (Instituto Nacional de Metrologia, Qualidade e Tecnologia);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Normas Regulamentadoras do MTE (Ministério do Trabalho e Emprego);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Resoluções ANEEL (Agência Nacional do Sistema Elétrico);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Resoluções MAPA (Ministério da Agricultura, Pecuária e Abastecimento);</a:t>
            </a:r>
          </a:p>
          <a:p>
            <a:pPr algn="just"/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4" name="Picture 2" descr="Resultado de imagem para TARGET GED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475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sndAc>
          <p:stSnd>
            <p:snd r:embed="rId2" name="wind.wav"/>
          </p:stSnd>
        </p:sndAc>
      </p:transition>
    </mc:Choice>
    <mc:Fallback>
      <p:transition spd="slow" advClick="0" advTm="10000"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457200" y="2057400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81903" rtl="0" eaLnBrk="1" fontAlgn="auto" latinLnBrk="0" hangingPunct="1">
              <a:lnSpc>
                <a:spcPct val="100000"/>
              </a:lnSpc>
              <a:spcBef>
                <a:spcPts val="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1" i="0" u="none" strike="noStrike" kern="1200" cap="none" spc="-4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Arial"/>
            </a:endParaRPr>
          </a:p>
          <a:p>
            <a:pPr marL="0" marR="0" lvl="0" indent="0" algn="ctr" defTabSz="781903" rtl="0" eaLnBrk="1" fontAlgn="auto" latinLnBrk="0" hangingPunct="1">
              <a:lnSpc>
                <a:spcPct val="100000"/>
              </a:lnSpc>
              <a:spcBef>
                <a:spcPts val="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1" i="0" u="none" strike="noStrike" kern="1200" cap="none" spc="-4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Arial"/>
            </a:endParaRPr>
          </a:p>
          <a:p>
            <a:pPr defTabSz="781903">
              <a:spcBef>
                <a:spcPts val="86"/>
              </a:spcBef>
            </a:pPr>
            <a:r>
              <a:rPr lang="pt-BR" b="1" spc="-4" dirty="0">
                <a:solidFill>
                  <a:srgbClr val="92D050"/>
                </a:solidFill>
                <a:latin typeface="Bookman Old Style" panose="02050604050505020204" pitchFamily="18" charset="0"/>
                <a:cs typeface="Arial"/>
              </a:rPr>
              <a:t>ACESSO A </a:t>
            </a:r>
          </a:p>
          <a:p>
            <a:pPr defTabSz="781903">
              <a:spcBef>
                <a:spcPts val="86"/>
              </a:spcBef>
            </a:pPr>
            <a:r>
              <a:rPr lang="pt-BR" b="1" spc="-4" dirty="0" smtClean="0">
                <a:solidFill>
                  <a:srgbClr val="92D050"/>
                </a:solidFill>
                <a:latin typeface="Bookman Old Style" panose="02050604050505020204" pitchFamily="18" charset="0"/>
                <a:cs typeface="Arial"/>
              </a:rPr>
              <a:t>PLATAFORMA TARGET GEDWEB</a:t>
            </a:r>
            <a:endParaRPr lang="pt-BR" b="1" spc="-4" dirty="0">
              <a:solidFill>
                <a:srgbClr val="92D050"/>
              </a:solidFill>
              <a:latin typeface="Bookman Old Style" panose="02050604050505020204" pitchFamily="18" charset="0"/>
              <a:cs typeface="Arial"/>
            </a:endParaRPr>
          </a:p>
          <a:p>
            <a:pPr defTabSz="781903">
              <a:spcBef>
                <a:spcPts val="86"/>
              </a:spcBef>
            </a:pPr>
            <a:r>
              <a:rPr lang="pt-BR" b="1" spc="-4" dirty="0">
                <a:solidFill>
                  <a:srgbClr val="92D050"/>
                </a:solidFill>
                <a:latin typeface="Bookman Old Style" panose="02050604050505020204" pitchFamily="18" charset="0"/>
                <a:cs typeface="Arial"/>
              </a:rPr>
              <a:t>PELO SISTEMA </a:t>
            </a:r>
            <a:r>
              <a:rPr lang="pt-BR" b="1" spc="-4" dirty="0" smtClean="0">
                <a:solidFill>
                  <a:srgbClr val="92D050"/>
                </a:solidFill>
                <a:latin typeface="Bookman Old Style" panose="02050604050505020204" pitchFamily="18" charset="0"/>
                <a:cs typeface="Arial"/>
              </a:rPr>
              <a:t>PERGAMUM</a:t>
            </a:r>
          </a:p>
          <a:p>
            <a:pPr defTabSz="781903">
              <a:spcBef>
                <a:spcPts val="86"/>
              </a:spcBef>
            </a:pPr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pergamum.ifmg.edu.br/</a:t>
            </a:r>
            <a:endParaRPr lang="pt-BR" dirty="0">
              <a:solidFill>
                <a:srgbClr val="92D050"/>
              </a:solidFill>
              <a:latin typeface="Bookman Old Style" panose="020506040505050202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847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0475" y="301361"/>
            <a:ext cx="7406640" cy="781910"/>
          </a:xfrm>
        </p:spPr>
        <p:txBody>
          <a:bodyPr>
            <a:normAutofit/>
          </a:bodyPr>
          <a:lstStyle/>
          <a:p>
            <a:r>
              <a:rPr lang="pt-BR" sz="307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Acesse </a:t>
            </a:r>
            <a:r>
              <a:rPr lang="pt-BR" sz="307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pela </a:t>
            </a:r>
            <a:r>
              <a:rPr lang="pt-BR" sz="307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página do campus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11" y="1148430"/>
            <a:ext cx="7753938" cy="4886936"/>
          </a:xfrm>
          <a:prstGeom prst="rect">
            <a:avLst/>
          </a:prstGeom>
          <a:ln w="38100" cap="rnd" cmpd="sng">
            <a:solidFill>
              <a:schemeClr val="tx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3008180" y="6165685"/>
            <a:ext cx="3518594" cy="3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81903"/>
            <a:r>
              <a:rPr lang="pt-BR" sz="1539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EM BIBLIOTECA ACERVO</a:t>
            </a:r>
          </a:p>
        </p:txBody>
      </p:sp>
    </p:spTree>
    <p:extLst>
      <p:ext uri="{BB962C8B-B14F-4D97-AF65-F5344CB8AC3E}">
        <p14:creationId xmlns:p14="http://schemas.microsoft.com/office/powerpoint/2010/main" val="3429756756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158279" y="2701607"/>
            <a:ext cx="276383" cy="255750"/>
          </a:xfrm>
          <a:custGeom>
            <a:avLst/>
            <a:gdLst/>
            <a:ahLst/>
            <a:cxnLst/>
            <a:rect l="l" t="t" r="r" b="b"/>
            <a:pathLst>
              <a:path w="323215" h="299085">
                <a:moveTo>
                  <a:pt x="175245" y="1524"/>
                </a:moveTo>
                <a:lnTo>
                  <a:pt x="173736" y="0"/>
                </a:lnTo>
                <a:lnTo>
                  <a:pt x="173736" y="1524"/>
                </a:lnTo>
                <a:lnTo>
                  <a:pt x="175245" y="1524"/>
                </a:lnTo>
                <a:close/>
              </a:path>
              <a:path w="323215" h="299085">
                <a:moveTo>
                  <a:pt x="173735" y="74676"/>
                </a:moveTo>
                <a:lnTo>
                  <a:pt x="0" y="74676"/>
                </a:lnTo>
                <a:lnTo>
                  <a:pt x="173735" y="74676"/>
                </a:lnTo>
                <a:close/>
              </a:path>
              <a:path w="323215" h="299085">
                <a:moveTo>
                  <a:pt x="323088" y="150876"/>
                </a:moveTo>
                <a:lnTo>
                  <a:pt x="322329" y="150110"/>
                </a:lnTo>
                <a:lnTo>
                  <a:pt x="173736" y="298703"/>
                </a:lnTo>
                <a:lnTo>
                  <a:pt x="175259" y="298704"/>
                </a:lnTo>
                <a:lnTo>
                  <a:pt x="323088" y="1508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srgbClr val="000000"/>
              </a:solidFill>
              <a:latin typeface="Corbel" panose="020B0503020204020204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56" y="1148430"/>
            <a:ext cx="8501320" cy="4756618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</p:pic>
      <p:sp>
        <p:nvSpPr>
          <p:cNvPr id="12" name="object 3"/>
          <p:cNvSpPr txBox="1"/>
          <p:nvPr/>
        </p:nvSpPr>
        <p:spPr>
          <a:xfrm>
            <a:off x="1770157" y="6035366"/>
            <a:ext cx="8079734" cy="326758"/>
          </a:xfrm>
          <a:prstGeom prst="rect">
            <a:avLst/>
          </a:prstGeom>
          <a:noFill/>
        </p:spPr>
        <p:txBody>
          <a:bodyPr vert="horz" wrap="square" lIns="0" tIns="10860" rIns="0" bIns="0" rtlCol="0">
            <a:spAutoFit/>
          </a:bodyPr>
          <a:lstStyle/>
          <a:p>
            <a:pPr marL="10860" defTabSz="781903">
              <a:spcBef>
                <a:spcPts val="86"/>
              </a:spcBef>
            </a:pPr>
            <a:r>
              <a:rPr lang="pt-BR" sz="205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https://pergamum.ifmg.edu.br/pergamum/biblioteca/index.php</a:t>
            </a:r>
            <a:endParaRPr sz="2052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466974" y="2190976"/>
            <a:ext cx="1433501" cy="5864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903"/>
            <a:endParaRPr lang="pt-BR" sz="1539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476991" y="431680"/>
            <a:ext cx="5840061" cy="6186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1903"/>
            <a:r>
              <a:rPr lang="pt-BR" sz="3420" dirty="0">
                <a:solidFill>
                  <a:srgbClr val="92D050"/>
                </a:solidFill>
                <a:latin typeface="Corbel" panose="020B0503020204020204"/>
              </a:rPr>
              <a:t>   </a:t>
            </a:r>
            <a:r>
              <a:rPr lang="pt-BR" sz="3078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Acesse o catálogo do Pergamum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417502"/>
      </p:ext>
    </p:extLst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600" y="304800"/>
            <a:ext cx="876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Pesquisar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norma no catálogo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(inserindo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termo de busca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Código </a:t>
            </a:r>
            <a:r>
              <a:rPr lang="pt-B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norma ou assunto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selecionar a aba “Pesquisa Target </a:t>
            </a:r>
            <a:r>
              <a:rPr lang="pt-B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GEDWeb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para visualizar as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95400"/>
            <a:ext cx="8692655" cy="4572000"/>
          </a:xfrm>
          <a:prstGeom prst="rect">
            <a:avLst/>
          </a:prstGeom>
          <a:ln w="31750" cmpd="sng">
            <a:solidFill>
              <a:schemeClr val="tx1"/>
            </a:solidFill>
          </a:ln>
        </p:spPr>
      </p:pic>
      <p:sp>
        <p:nvSpPr>
          <p:cNvPr id="10" name="CaixaDeTexto 9"/>
          <p:cNvSpPr txBox="1"/>
          <p:nvPr/>
        </p:nvSpPr>
        <p:spPr>
          <a:xfrm>
            <a:off x="2514600" y="2286000"/>
            <a:ext cx="1371600" cy="6463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Pesquisar a Norma</a:t>
            </a:r>
            <a:endParaRPr lang="pt-BR" dirty="0"/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2133600" y="2667000"/>
            <a:ext cx="381000" cy="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6629400" y="3733800"/>
            <a:ext cx="2262188" cy="6463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Clicar na aba Pesquisa Target </a:t>
            </a:r>
            <a:r>
              <a:rPr lang="pt-BR" dirty="0" err="1"/>
              <a:t>GEDWeb</a:t>
            </a:r>
            <a:r>
              <a:rPr lang="pt-BR" dirty="0"/>
              <a:t>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752600" y="5486400"/>
            <a:ext cx="1981200" cy="369332"/>
          </a:xfrm>
          <a:prstGeom prst="rect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Click no Cadeado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04800" y="60960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ter acesso a Norma, click no cadeado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5667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52600" y="228600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Fazer </a:t>
            </a:r>
            <a:r>
              <a:rPr lang="pt-B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login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 o CPF e a S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enha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biblioteca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14400"/>
            <a:ext cx="8739283" cy="54864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3" name="Seta para a Direita 2"/>
          <p:cNvSpPr/>
          <p:nvPr/>
        </p:nvSpPr>
        <p:spPr>
          <a:xfrm>
            <a:off x="1676400" y="2286000"/>
            <a:ext cx="5334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075218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52400" y="762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 selecionada abrirá para leitura na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tela. Para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imprimir, basta selecionar a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impressora. 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8609533" cy="5353050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cxnSp>
        <p:nvCxnSpPr>
          <p:cNvPr id="10" name="Conector de Seta Reta 9"/>
          <p:cNvCxnSpPr/>
          <p:nvPr/>
        </p:nvCxnSpPr>
        <p:spPr>
          <a:xfrm flipH="1" flipV="1">
            <a:off x="381000" y="990600"/>
            <a:ext cx="7620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838200" y="2057400"/>
            <a:ext cx="1676400" cy="1981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914400" y="2133600"/>
            <a:ext cx="152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Click no desenho da impressora, o PDF imprime de 20 em 20 folhas.</a:t>
            </a:r>
            <a:endParaRPr lang="pt-BR" dirty="0"/>
          </a:p>
        </p:txBody>
      </p:sp>
      <p:sp>
        <p:nvSpPr>
          <p:cNvPr id="7" name="Seta para a Direita 6"/>
          <p:cNvSpPr/>
          <p:nvPr/>
        </p:nvSpPr>
        <p:spPr>
          <a:xfrm>
            <a:off x="6172200" y="4343400"/>
            <a:ext cx="5334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4485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90600"/>
            <a:ext cx="7848600" cy="530632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CaixaDeTexto 10"/>
          <p:cNvSpPr txBox="1"/>
          <p:nvPr/>
        </p:nvSpPr>
        <p:spPr>
          <a:xfrm>
            <a:off x="6858000" y="3886200"/>
            <a:ext cx="1676400" cy="64633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Coloque e-mail e senha</a:t>
            </a:r>
            <a:endParaRPr lang="pt-BR" dirty="0"/>
          </a:p>
        </p:txBody>
      </p:sp>
      <p:sp>
        <p:nvSpPr>
          <p:cNvPr id="12" name="Seta para a Esquerda 11"/>
          <p:cNvSpPr/>
          <p:nvPr/>
        </p:nvSpPr>
        <p:spPr>
          <a:xfrm flipV="1">
            <a:off x="6324600" y="4038600"/>
            <a:ext cx="457200" cy="41148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33400" y="228600"/>
            <a:ext cx="9601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Você será direcionado </a:t>
            </a:r>
            <a:r>
              <a:rPr lang="pt-BR" sz="2000" b="1" dirty="0">
                <a:latin typeface="Bodoni MT" panose="02070603080606020203" pitchFamily="18" charset="0"/>
                <a:cs typeface="Times New Roman" panose="02020603050405020304" pitchFamily="18" charset="0"/>
              </a:rPr>
              <a:t>para </a:t>
            </a:r>
            <a:r>
              <a:rPr lang="pt-BR" sz="2000" b="1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TARGET GEDWEB </a:t>
            </a:r>
            <a:r>
              <a:rPr lang="pt-BR" sz="2000" b="1" u="sng" dirty="0">
                <a:latin typeface="Bodoni MT" panose="02070603080606020203" pitchFamily="18" charset="0"/>
                <a:cs typeface="Times New Roman" panose="02020603050405020304" pitchFamily="18" charset="0"/>
                <a:hlinkClick r:id="rId4"/>
              </a:rPr>
              <a:t>https://www.gedweb.com.br/ifmg</a:t>
            </a:r>
            <a:endParaRPr lang="pt-BR" sz="2000" dirty="0">
              <a:latin typeface="Bodoni MT" panose="020706030806060202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7111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5|3|3.1|2.7|2.4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9.3|4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|4.7|0.9|8.5|2|1.4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2.ifmg.edu.br/portal/" TargetMode="External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2.ifmg.edu.br/portal/" TargetMode="External"/></Relationships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>
    <a:spDef>
      <a:spPr>
        <a:solidFill>
          <a:schemeClr val="bg1"/>
        </a:solidFill>
      </a:spPr>
      <a:bodyPr wrap="square">
        <a:spAutoFit/>
      </a:bodyPr>
      <a:lstStyle>
        <a:defPPr>
          <a:defRPr dirty="0">
            <a:solidFill>
              <a:schemeClr val="accent5">
                <a:lumMod val="50000"/>
              </a:schemeClr>
            </a:solidFill>
            <a:hlinkClick xmlns:r="http://schemas.openxmlformats.org/officeDocument/2006/relationships" r:id="rId1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1_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>
    <a:spDef>
      <a:spPr>
        <a:solidFill>
          <a:schemeClr val="bg1"/>
        </a:solidFill>
      </a:spPr>
      <a:bodyPr wrap="square">
        <a:spAutoFit/>
      </a:bodyPr>
      <a:lstStyle>
        <a:defPPr>
          <a:defRPr dirty="0">
            <a:solidFill>
              <a:schemeClr val="accent5">
                <a:lumMod val="50000"/>
              </a:schemeClr>
            </a:solidFill>
            <a:hlinkClick xmlns:r="http://schemas.openxmlformats.org/officeDocument/2006/relationships" r:id="rId1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5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1934</TotalTime>
  <Words>393</Words>
  <Application>Microsoft Office PowerPoint</Application>
  <PresentationFormat>Apresentação na tela (4:3)</PresentationFormat>
  <Paragraphs>67</Paragraphs>
  <Slides>17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17</vt:i4>
      </vt:variant>
    </vt:vector>
  </HeadingPairs>
  <TitlesOfParts>
    <vt:vector size="29" baseType="lpstr">
      <vt:lpstr>Arial</vt:lpstr>
      <vt:lpstr>Bodoni MT</vt:lpstr>
      <vt:lpstr>Bookman Old Style</vt:lpstr>
      <vt:lpstr>Calibri</vt:lpstr>
      <vt:lpstr>Calibri Light</vt:lpstr>
      <vt:lpstr>Corbel</vt:lpstr>
      <vt:lpstr>Times New Roman</vt:lpstr>
      <vt:lpstr>Tema do Office</vt:lpstr>
      <vt:lpstr>1_Tema do Office</vt:lpstr>
      <vt:lpstr>Base</vt:lpstr>
      <vt:lpstr>1_Base</vt:lpstr>
      <vt:lpstr>2_Tema do Office</vt:lpstr>
      <vt:lpstr>Apresentação do PowerPoint</vt:lpstr>
      <vt:lpstr>Apresentação do PowerPoint</vt:lpstr>
      <vt:lpstr>Apresentação do PowerPoint</vt:lpstr>
      <vt:lpstr>Acesse pela página do campus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PRIMEIRO ACESSO A TARGET GEDWeb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Upgrade from ABI Global to Complete</dc:title>
  <dc:creator>Kurt Keller</dc:creator>
  <cp:lastModifiedBy>Santos santos</cp:lastModifiedBy>
  <cp:revision>76</cp:revision>
  <dcterms:created xsi:type="dcterms:W3CDTF">2020-03-15T11:52:19Z</dcterms:created>
  <dcterms:modified xsi:type="dcterms:W3CDTF">2020-04-21T18:33:48Z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2016-04-13T00:00:00Z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2020-03-15T00:00:00Z</vt:filetime>
  </property>
</Properties>
</file>