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9144000" cy="6858000"/>
  <p:defaultTextStyle>
    <a:defPPr>
      <a:defRPr lang="en-US"/>
    </a:defPPr>
    <a:lvl1pPr marL="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3138" y="150"/>
      </p:cViewPr>
      <p:guideLst>
        <p:guide orient="horz" pos="3368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ichel\Desktop\IFMG Remoto\Napnee\templates\Cartaz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7559675" cy="10705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9756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04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938742" y="428234"/>
            <a:ext cx="1843058" cy="912404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09569" y="428234"/>
            <a:ext cx="5403153" cy="912404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51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118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7288" y="6871502"/>
            <a:ext cx="6427074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7288" y="4532320"/>
            <a:ext cx="6427074" cy="2339181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84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69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5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38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92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70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7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536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09569" y="2495129"/>
            <a:ext cx="3623105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158695" y="2495129"/>
            <a:ext cx="3623105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2823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78064" y="2393639"/>
            <a:ext cx="3340871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78064" y="3391194"/>
            <a:ext cx="3340871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4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845" indent="0">
              <a:buNone/>
              <a:defRPr sz="2200" b="1"/>
            </a:lvl2pPr>
            <a:lvl3pPr marL="995690" indent="0">
              <a:buNone/>
              <a:defRPr sz="2000" b="1"/>
            </a:lvl3pPr>
            <a:lvl4pPr marL="1493535" indent="0">
              <a:buNone/>
              <a:defRPr sz="1700" b="1"/>
            </a:lvl4pPr>
            <a:lvl5pPr marL="1991380" indent="0">
              <a:buNone/>
              <a:defRPr sz="1700" b="1"/>
            </a:lvl5pPr>
            <a:lvl6pPr marL="2489225" indent="0">
              <a:buNone/>
              <a:defRPr sz="1700" b="1"/>
            </a:lvl6pPr>
            <a:lvl7pPr marL="2987070" indent="0">
              <a:buNone/>
              <a:defRPr sz="1700" b="1"/>
            </a:lvl7pPr>
            <a:lvl8pPr marL="3484916" indent="0">
              <a:buNone/>
              <a:defRPr sz="1700" b="1"/>
            </a:lvl8pPr>
            <a:lvl9pPr marL="3982761" indent="0">
              <a:buNone/>
              <a:defRPr sz="17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4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06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300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081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8064" y="425755"/>
            <a:ext cx="2487604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56244" y="425759"/>
            <a:ext cx="4226956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78064" y="2237695"/>
            <a:ext cx="2487604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966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845" indent="0">
              <a:buNone/>
              <a:defRPr sz="3000"/>
            </a:lvl2pPr>
            <a:lvl3pPr marL="995690" indent="0">
              <a:buNone/>
              <a:defRPr sz="2600"/>
            </a:lvl3pPr>
            <a:lvl4pPr marL="1493535" indent="0">
              <a:buNone/>
              <a:defRPr sz="2200"/>
            </a:lvl4pPr>
            <a:lvl5pPr marL="1991380" indent="0">
              <a:buNone/>
              <a:defRPr sz="2200"/>
            </a:lvl5pPr>
            <a:lvl6pPr marL="2489225" indent="0">
              <a:buNone/>
              <a:defRPr sz="2200"/>
            </a:lvl6pPr>
            <a:lvl7pPr marL="2987070" indent="0">
              <a:buNone/>
              <a:defRPr sz="2200"/>
            </a:lvl7pPr>
            <a:lvl8pPr marL="3484916" indent="0">
              <a:buNone/>
              <a:defRPr sz="2200"/>
            </a:lvl8pPr>
            <a:lvl9pPr marL="3982761" indent="0">
              <a:buNone/>
              <a:defRPr sz="22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482060" y="8369072"/>
            <a:ext cx="4536758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845" indent="0">
              <a:buNone/>
              <a:defRPr sz="1300"/>
            </a:lvl2pPr>
            <a:lvl3pPr marL="995690" indent="0">
              <a:buNone/>
              <a:defRPr sz="1100"/>
            </a:lvl3pPr>
            <a:lvl4pPr marL="1493535" indent="0">
              <a:buNone/>
              <a:defRPr sz="1000"/>
            </a:lvl4pPr>
            <a:lvl5pPr marL="1991380" indent="0">
              <a:buNone/>
              <a:defRPr sz="1000"/>
            </a:lvl5pPr>
            <a:lvl6pPr marL="2489225" indent="0">
              <a:buNone/>
              <a:defRPr sz="1000"/>
            </a:lvl6pPr>
            <a:lvl7pPr marL="2987070" indent="0">
              <a:buNone/>
              <a:defRPr sz="1000"/>
            </a:lvl7pPr>
            <a:lvl8pPr marL="3484916" indent="0">
              <a:buNone/>
              <a:defRPr sz="1000"/>
            </a:lvl8pPr>
            <a:lvl9pPr marL="3982761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48D39-C117-451B-8EDD-E90045A570F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016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9569" tIns="49785" rIns="99569" bIns="49785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78063" y="2495129"/>
            <a:ext cx="6805137" cy="7057150"/>
          </a:xfrm>
          <a:prstGeom prst="rect">
            <a:avLst/>
          </a:prstGeom>
        </p:spPr>
        <p:txBody>
          <a:bodyPr vert="horz" lIns="99569" tIns="49785" rIns="99569" bIns="49785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78063" y="9911201"/>
            <a:ext cx="1764295" cy="569325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48D39-C117-451B-8EDD-E90045A570FC}" type="datetimeFigureOut">
              <a:rPr lang="en-GB" smtClean="0"/>
              <a:t>24/09/2020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583432" y="9911201"/>
            <a:ext cx="2394400" cy="569325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5418905" y="9911201"/>
            <a:ext cx="1764295" cy="569325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82CE2-09A2-42DB-9916-00A54944C42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199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9569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6255" y="2754412"/>
            <a:ext cx="597666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200"/>
              </a:lnSpc>
            </a:pPr>
            <a:r>
              <a:rPr lang="pt-BR" sz="2800" b="1" baseline="30000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O NAPNEE, do Instituto Federal de Educação, Ciência e Tecnologia de Minas Gerais, foi criado por portaria instituída em cada campus. É um núcleo de assessoramento que articula as ações de </a:t>
            </a:r>
            <a:r>
              <a:rPr lang="pt-BR" sz="2800" b="1" baseline="300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inclusão, acessibilidade </a:t>
            </a:r>
            <a:r>
              <a:rPr lang="pt-BR" sz="2800" b="1" baseline="30000" dirty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e o atendimento educacional especializado</a:t>
            </a:r>
            <a:r>
              <a:rPr lang="pt-BR" sz="2800" b="1" baseline="300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65065" y="4698628"/>
            <a:ext cx="3387574" cy="1887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lang="pt-BR" baseline="30000" dirty="0">
                <a:solidFill>
                  <a:schemeClr val="bg1"/>
                </a:solidFill>
              </a:rPr>
              <a:t>O NAPNEE tem por missão promover a convivência, o respeito à diferença e, principalmente, buscar a quebra de barreiras arquitetônicas, educacionais, comunicacionais e atitudinais na instituição e no espaço social mais amplo, de forma a efetivar os princípios da educação inclusiva.</a:t>
            </a:r>
          </a:p>
        </p:txBody>
      </p:sp>
      <p:pic>
        <p:nvPicPr>
          <p:cNvPr id="1027" name="Picture 3" descr="C:\Users\Michel\Desktop\IFMG Remoto\Napnee\templates\I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458" y="659681"/>
            <a:ext cx="290512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5580831" y="10396350"/>
            <a:ext cx="1803398" cy="235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400" b="1" baseline="30000" dirty="0" smtClean="0">
                <a:solidFill>
                  <a:schemeClr val="bg1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www.ifmg.edu.br/inclusao</a:t>
            </a:r>
            <a:endParaRPr lang="en-GB" sz="1400" b="1" baseline="30000" dirty="0">
              <a:solidFill>
                <a:schemeClr val="bg1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0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93</Words>
  <Application>Microsoft Office PowerPoint</Application>
  <PresentationFormat>Personalizar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Michel</dc:creator>
  <cp:lastModifiedBy>Michel</cp:lastModifiedBy>
  <cp:revision>5</cp:revision>
  <dcterms:created xsi:type="dcterms:W3CDTF">2020-09-22T14:49:18Z</dcterms:created>
  <dcterms:modified xsi:type="dcterms:W3CDTF">2020-09-24T13:13:37Z</dcterms:modified>
</cp:coreProperties>
</file>