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9144000" cy="6858000"/>
  <p:defaultTextStyle>
    <a:defPPr>
      <a:defRPr lang="en-US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634" y="-918"/>
      </p:cViewPr>
      <p:guideLst>
        <p:guide orient="horz" pos="2382"/>
        <p:guide pos="33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Michel\Desktop\IFMG Remoto\Napnee\templates\Placa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0691812" cy="755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Michel\Desktop\IFMG Remoto\Napnee\templates\ID_3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96" y="6716797"/>
            <a:ext cx="4510056" cy="66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756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4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98775" y="302803"/>
            <a:ext cx="2606516" cy="645157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9227" y="302803"/>
            <a:ext cx="7641326" cy="645157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5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11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1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4705" y="3204787"/>
            <a:ext cx="9089391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536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9227" y="1764296"/>
            <a:ext cx="5123921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881371" y="1764296"/>
            <a:ext cx="5123921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82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671" y="302802"/>
            <a:ext cx="9624060" cy="126021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2" y="1692534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4672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432099" y="1692534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0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30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08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6" cy="128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80822" y="301053"/>
            <a:ext cx="5977908" cy="6453329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4671" y="1582266"/>
            <a:ext cx="3518056" cy="5172115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96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95981" y="5917740"/>
            <a:ext cx="6416040" cy="887397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1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34671" y="302802"/>
            <a:ext cx="9624060" cy="1260210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4671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8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8D39-C117-451B-8EDD-E90045A570FC}" type="datetimeFigureOut">
              <a:rPr lang="en-GB" smtClean="0"/>
              <a:t>22/09/2020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53579" y="7008173"/>
            <a:ext cx="3386243" cy="402568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663604" y="7008173"/>
            <a:ext cx="2495127" cy="402568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9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0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</dc:creator>
  <cp:lastModifiedBy>Michel</cp:lastModifiedBy>
  <cp:revision>5</cp:revision>
  <dcterms:created xsi:type="dcterms:W3CDTF">2020-09-22T14:49:18Z</dcterms:created>
  <dcterms:modified xsi:type="dcterms:W3CDTF">2020-09-22T15:15:44Z</dcterms:modified>
</cp:coreProperties>
</file>