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</p:sldIdLst>
  <p:sldSz cx="9144000" cy="624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 snapToGrid="0" snapToObjects="1">
      <p:cViewPr varScale="1">
        <p:scale>
          <a:sx n="76" d="100"/>
          <a:sy n="76" d="100"/>
        </p:scale>
        <p:origin x="12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22597"/>
            <a:ext cx="7772400" cy="2175369"/>
          </a:xfrm>
        </p:spPr>
        <p:txBody>
          <a:bodyPr anchor="b"/>
          <a:lstStyle>
            <a:lvl1pPr algn="ctr">
              <a:defRPr sz="54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281857"/>
            <a:ext cx="6858000" cy="1508583"/>
          </a:xfrm>
        </p:spPr>
        <p:txBody>
          <a:bodyPr/>
          <a:lstStyle>
            <a:lvl1pPr marL="0" indent="0" algn="ctr">
              <a:buNone/>
              <a:defRPr sz="2187"/>
            </a:lvl1pPr>
            <a:lvl2pPr marL="416555" indent="0" algn="ctr">
              <a:buNone/>
              <a:defRPr sz="1822"/>
            </a:lvl2pPr>
            <a:lvl3pPr marL="833110" indent="0" algn="ctr">
              <a:buNone/>
              <a:defRPr sz="1640"/>
            </a:lvl3pPr>
            <a:lvl4pPr marL="1249665" indent="0" algn="ctr">
              <a:buNone/>
              <a:defRPr sz="1458"/>
            </a:lvl4pPr>
            <a:lvl5pPr marL="1666220" indent="0" algn="ctr">
              <a:buNone/>
              <a:defRPr sz="1458"/>
            </a:lvl5pPr>
            <a:lvl6pPr marL="2082775" indent="0" algn="ctr">
              <a:buNone/>
              <a:defRPr sz="1458"/>
            </a:lvl6pPr>
            <a:lvl7pPr marL="2499330" indent="0" algn="ctr">
              <a:buNone/>
              <a:defRPr sz="1458"/>
            </a:lvl7pPr>
            <a:lvl8pPr marL="2915884" indent="0" algn="ctr">
              <a:buNone/>
              <a:defRPr sz="1458"/>
            </a:lvl8pPr>
            <a:lvl9pPr marL="3332439" indent="0" algn="ctr">
              <a:buNone/>
              <a:defRPr sz="145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2BA82-EE56-D346-BD43-CD399A71730B}" type="datetimeFigureOut">
              <a:rPr lang="en-BR" smtClean="0"/>
              <a:t>04/07/2021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43A88-D563-A042-8134-23ED7165687D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280972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2BA82-EE56-D346-BD43-CD399A71730B}" type="datetimeFigureOut">
              <a:rPr lang="en-BR" smtClean="0"/>
              <a:t>04/07/2021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43A88-D563-A042-8134-23ED7165687D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591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32670"/>
            <a:ext cx="1971675" cy="52952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32670"/>
            <a:ext cx="5800725" cy="52952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2BA82-EE56-D346-BD43-CD399A71730B}" type="datetimeFigureOut">
              <a:rPr lang="en-BR" smtClean="0"/>
              <a:t>04/07/2021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43A88-D563-A042-8134-23ED7165687D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420155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2BA82-EE56-D346-BD43-CD399A71730B}" type="datetimeFigureOut">
              <a:rPr lang="en-BR" smtClean="0"/>
              <a:t>04/07/2021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43A88-D563-A042-8134-23ED7165687D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772240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557763"/>
            <a:ext cx="7886700" cy="2599160"/>
          </a:xfrm>
        </p:spPr>
        <p:txBody>
          <a:bodyPr anchor="b"/>
          <a:lstStyle>
            <a:lvl1pPr>
              <a:defRPr sz="54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181512"/>
            <a:ext cx="7886700" cy="1366837"/>
          </a:xfrm>
        </p:spPr>
        <p:txBody>
          <a:bodyPr/>
          <a:lstStyle>
            <a:lvl1pPr marL="0" indent="0">
              <a:buNone/>
              <a:defRPr sz="2187">
                <a:solidFill>
                  <a:schemeClr val="tx1"/>
                </a:solidFill>
              </a:defRPr>
            </a:lvl1pPr>
            <a:lvl2pPr marL="416555" indent="0">
              <a:buNone/>
              <a:defRPr sz="1822">
                <a:solidFill>
                  <a:schemeClr val="tx1">
                    <a:tint val="75000"/>
                  </a:schemeClr>
                </a:solidFill>
              </a:defRPr>
            </a:lvl2pPr>
            <a:lvl3pPr marL="833110" indent="0">
              <a:buNone/>
              <a:defRPr sz="1640">
                <a:solidFill>
                  <a:schemeClr val="tx1">
                    <a:tint val="75000"/>
                  </a:schemeClr>
                </a:solidFill>
              </a:defRPr>
            </a:lvl3pPr>
            <a:lvl4pPr marL="1249665" indent="0">
              <a:buNone/>
              <a:defRPr sz="1458">
                <a:solidFill>
                  <a:schemeClr val="tx1">
                    <a:tint val="75000"/>
                  </a:schemeClr>
                </a:solidFill>
              </a:defRPr>
            </a:lvl4pPr>
            <a:lvl5pPr marL="1666220" indent="0">
              <a:buNone/>
              <a:defRPr sz="1458">
                <a:solidFill>
                  <a:schemeClr val="tx1">
                    <a:tint val="75000"/>
                  </a:schemeClr>
                </a:solidFill>
              </a:defRPr>
            </a:lvl5pPr>
            <a:lvl6pPr marL="2082775" indent="0">
              <a:buNone/>
              <a:defRPr sz="1458">
                <a:solidFill>
                  <a:schemeClr val="tx1">
                    <a:tint val="75000"/>
                  </a:schemeClr>
                </a:solidFill>
              </a:defRPr>
            </a:lvl6pPr>
            <a:lvl7pPr marL="2499330" indent="0">
              <a:buNone/>
              <a:defRPr sz="1458">
                <a:solidFill>
                  <a:schemeClr val="tx1">
                    <a:tint val="75000"/>
                  </a:schemeClr>
                </a:solidFill>
              </a:defRPr>
            </a:lvl7pPr>
            <a:lvl8pPr marL="2915884" indent="0">
              <a:buNone/>
              <a:defRPr sz="1458">
                <a:solidFill>
                  <a:schemeClr val="tx1">
                    <a:tint val="75000"/>
                  </a:schemeClr>
                </a:solidFill>
              </a:defRPr>
            </a:lvl8pPr>
            <a:lvl9pPr marL="3332439" indent="0">
              <a:buNone/>
              <a:defRPr sz="14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2BA82-EE56-D346-BD43-CD399A71730B}" type="datetimeFigureOut">
              <a:rPr lang="en-BR" smtClean="0"/>
              <a:t>04/07/2021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43A88-D563-A042-8134-23ED7165687D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40241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663347"/>
            <a:ext cx="3886200" cy="39645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663347"/>
            <a:ext cx="3886200" cy="39645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2BA82-EE56-D346-BD43-CD399A71730B}" type="datetimeFigureOut">
              <a:rPr lang="en-BR" smtClean="0"/>
              <a:t>04/07/2021</a:t>
            </a:fld>
            <a:endParaRPr lang="en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43A88-D563-A042-8134-23ED7165687D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52071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32671"/>
            <a:ext cx="7886700" cy="12077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31726"/>
            <a:ext cx="3868340" cy="750675"/>
          </a:xfrm>
        </p:spPr>
        <p:txBody>
          <a:bodyPr anchor="b"/>
          <a:lstStyle>
            <a:lvl1pPr marL="0" indent="0">
              <a:buNone/>
              <a:defRPr sz="2187" b="1"/>
            </a:lvl1pPr>
            <a:lvl2pPr marL="416555" indent="0">
              <a:buNone/>
              <a:defRPr sz="1822" b="1"/>
            </a:lvl2pPr>
            <a:lvl3pPr marL="833110" indent="0">
              <a:buNone/>
              <a:defRPr sz="1640" b="1"/>
            </a:lvl3pPr>
            <a:lvl4pPr marL="1249665" indent="0">
              <a:buNone/>
              <a:defRPr sz="1458" b="1"/>
            </a:lvl4pPr>
            <a:lvl5pPr marL="1666220" indent="0">
              <a:buNone/>
              <a:defRPr sz="1458" b="1"/>
            </a:lvl5pPr>
            <a:lvl6pPr marL="2082775" indent="0">
              <a:buNone/>
              <a:defRPr sz="1458" b="1"/>
            </a:lvl6pPr>
            <a:lvl7pPr marL="2499330" indent="0">
              <a:buNone/>
              <a:defRPr sz="1458" b="1"/>
            </a:lvl7pPr>
            <a:lvl8pPr marL="2915884" indent="0">
              <a:buNone/>
              <a:defRPr sz="1458" b="1"/>
            </a:lvl8pPr>
            <a:lvl9pPr marL="3332439" indent="0">
              <a:buNone/>
              <a:defRPr sz="145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82402"/>
            <a:ext cx="3868340" cy="33570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531726"/>
            <a:ext cx="3887391" cy="750675"/>
          </a:xfrm>
        </p:spPr>
        <p:txBody>
          <a:bodyPr anchor="b"/>
          <a:lstStyle>
            <a:lvl1pPr marL="0" indent="0">
              <a:buNone/>
              <a:defRPr sz="2187" b="1"/>
            </a:lvl1pPr>
            <a:lvl2pPr marL="416555" indent="0">
              <a:buNone/>
              <a:defRPr sz="1822" b="1"/>
            </a:lvl2pPr>
            <a:lvl3pPr marL="833110" indent="0">
              <a:buNone/>
              <a:defRPr sz="1640" b="1"/>
            </a:lvl3pPr>
            <a:lvl4pPr marL="1249665" indent="0">
              <a:buNone/>
              <a:defRPr sz="1458" b="1"/>
            </a:lvl4pPr>
            <a:lvl5pPr marL="1666220" indent="0">
              <a:buNone/>
              <a:defRPr sz="1458" b="1"/>
            </a:lvl5pPr>
            <a:lvl6pPr marL="2082775" indent="0">
              <a:buNone/>
              <a:defRPr sz="1458" b="1"/>
            </a:lvl6pPr>
            <a:lvl7pPr marL="2499330" indent="0">
              <a:buNone/>
              <a:defRPr sz="1458" b="1"/>
            </a:lvl7pPr>
            <a:lvl8pPr marL="2915884" indent="0">
              <a:buNone/>
              <a:defRPr sz="1458" b="1"/>
            </a:lvl8pPr>
            <a:lvl9pPr marL="3332439" indent="0">
              <a:buNone/>
              <a:defRPr sz="145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282402"/>
            <a:ext cx="3887391" cy="33570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2BA82-EE56-D346-BD43-CD399A71730B}" type="datetimeFigureOut">
              <a:rPr lang="en-BR" smtClean="0"/>
              <a:t>04/07/2021</a:t>
            </a:fld>
            <a:endParaRPr lang="en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43A88-D563-A042-8134-23ED7165687D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748285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2BA82-EE56-D346-BD43-CD399A71730B}" type="datetimeFigureOut">
              <a:rPr lang="en-BR" smtClean="0"/>
              <a:t>04/07/2021</a:t>
            </a:fld>
            <a:endParaRPr lang="en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43A88-D563-A042-8134-23ED7165687D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30287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2BA82-EE56-D346-BD43-CD399A71730B}" type="datetimeFigureOut">
              <a:rPr lang="en-BR" smtClean="0"/>
              <a:t>04/07/2021</a:t>
            </a:fld>
            <a:endParaRPr lang="en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43A88-D563-A042-8134-23ED7165687D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824200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16560"/>
            <a:ext cx="2949178" cy="1457960"/>
          </a:xfrm>
        </p:spPr>
        <p:txBody>
          <a:bodyPr anchor="b"/>
          <a:lstStyle>
            <a:lvl1pPr>
              <a:defRPr sz="29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99655"/>
            <a:ext cx="4629150" cy="4440414"/>
          </a:xfrm>
        </p:spPr>
        <p:txBody>
          <a:bodyPr/>
          <a:lstStyle>
            <a:lvl1pPr>
              <a:defRPr sz="2916"/>
            </a:lvl1pPr>
            <a:lvl2pPr>
              <a:defRPr sz="2551"/>
            </a:lvl2pPr>
            <a:lvl3pPr>
              <a:defRPr sz="2187"/>
            </a:lvl3pPr>
            <a:lvl4pPr>
              <a:defRPr sz="1822"/>
            </a:lvl4pPr>
            <a:lvl5pPr>
              <a:defRPr sz="1822"/>
            </a:lvl5pPr>
            <a:lvl6pPr>
              <a:defRPr sz="1822"/>
            </a:lvl6pPr>
            <a:lvl7pPr>
              <a:defRPr sz="1822"/>
            </a:lvl7pPr>
            <a:lvl8pPr>
              <a:defRPr sz="1822"/>
            </a:lvl8pPr>
            <a:lvl9pPr>
              <a:defRPr sz="18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874520"/>
            <a:ext cx="2949178" cy="3472780"/>
          </a:xfrm>
        </p:spPr>
        <p:txBody>
          <a:bodyPr/>
          <a:lstStyle>
            <a:lvl1pPr marL="0" indent="0">
              <a:buNone/>
              <a:defRPr sz="1458"/>
            </a:lvl1pPr>
            <a:lvl2pPr marL="416555" indent="0">
              <a:buNone/>
              <a:defRPr sz="1276"/>
            </a:lvl2pPr>
            <a:lvl3pPr marL="833110" indent="0">
              <a:buNone/>
              <a:defRPr sz="1093"/>
            </a:lvl3pPr>
            <a:lvl4pPr marL="1249665" indent="0">
              <a:buNone/>
              <a:defRPr sz="911"/>
            </a:lvl4pPr>
            <a:lvl5pPr marL="1666220" indent="0">
              <a:buNone/>
              <a:defRPr sz="911"/>
            </a:lvl5pPr>
            <a:lvl6pPr marL="2082775" indent="0">
              <a:buNone/>
              <a:defRPr sz="911"/>
            </a:lvl6pPr>
            <a:lvl7pPr marL="2499330" indent="0">
              <a:buNone/>
              <a:defRPr sz="911"/>
            </a:lvl7pPr>
            <a:lvl8pPr marL="2915884" indent="0">
              <a:buNone/>
              <a:defRPr sz="911"/>
            </a:lvl8pPr>
            <a:lvl9pPr marL="3332439" indent="0">
              <a:buNone/>
              <a:defRPr sz="9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2BA82-EE56-D346-BD43-CD399A71730B}" type="datetimeFigureOut">
              <a:rPr lang="en-BR" smtClean="0"/>
              <a:t>04/07/2021</a:t>
            </a:fld>
            <a:endParaRPr lang="en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43A88-D563-A042-8134-23ED7165687D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562123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16560"/>
            <a:ext cx="2949178" cy="1457960"/>
          </a:xfrm>
        </p:spPr>
        <p:txBody>
          <a:bodyPr anchor="b"/>
          <a:lstStyle>
            <a:lvl1pPr>
              <a:defRPr sz="29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99655"/>
            <a:ext cx="4629150" cy="4440414"/>
          </a:xfrm>
        </p:spPr>
        <p:txBody>
          <a:bodyPr anchor="t"/>
          <a:lstStyle>
            <a:lvl1pPr marL="0" indent="0">
              <a:buNone/>
              <a:defRPr sz="2916"/>
            </a:lvl1pPr>
            <a:lvl2pPr marL="416555" indent="0">
              <a:buNone/>
              <a:defRPr sz="2551"/>
            </a:lvl2pPr>
            <a:lvl3pPr marL="833110" indent="0">
              <a:buNone/>
              <a:defRPr sz="2187"/>
            </a:lvl3pPr>
            <a:lvl4pPr marL="1249665" indent="0">
              <a:buNone/>
              <a:defRPr sz="1822"/>
            </a:lvl4pPr>
            <a:lvl5pPr marL="1666220" indent="0">
              <a:buNone/>
              <a:defRPr sz="1822"/>
            </a:lvl5pPr>
            <a:lvl6pPr marL="2082775" indent="0">
              <a:buNone/>
              <a:defRPr sz="1822"/>
            </a:lvl6pPr>
            <a:lvl7pPr marL="2499330" indent="0">
              <a:buNone/>
              <a:defRPr sz="1822"/>
            </a:lvl7pPr>
            <a:lvl8pPr marL="2915884" indent="0">
              <a:buNone/>
              <a:defRPr sz="1822"/>
            </a:lvl8pPr>
            <a:lvl9pPr marL="3332439" indent="0">
              <a:buNone/>
              <a:defRPr sz="18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874520"/>
            <a:ext cx="2949178" cy="3472780"/>
          </a:xfrm>
        </p:spPr>
        <p:txBody>
          <a:bodyPr/>
          <a:lstStyle>
            <a:lvl1pPr marL="0" indent="0">
              <a:buNone/>
              <a:defRPr sz="1458"/>
            </a:lvl1pPr>
            <a:lvl2pPr marL="416555" indent="0">
              <a:buNone/>
              <a:defRPr sz="1276"/>
            </a:lvl2pPr>
            <a:lvl3pPr marL="833110" indent="0">
              <a:buNone/>
              <a:defRPr sz="1093"/>
            </a:lvl3pPr>
            <a:lvl4pPr marL="1249665" indent="0">
              <a:buNone/>
              <a:defRPr sz="911"/>
            </a:lvl4pPr>
            <a:lvl5pPr marL="1666220" indent="0">
              <a:buNone/>
              <a:defRPr sz="911"/>
            </a:lvl5pPr>
            <a:lvl6pPr marL="2082775" indent="0">
              <a:buNone/>
              <a:defRPr sz="911"/>
            </a:lvl6pPr>
            <a:lvl7pPr marL="2499330" indent="0">
              <a:buNone/>
              <a:defRPr sz="911"/>
            </a:lvl7pPr>
            <a:lvl8pPr marL="2915884" indent="0">
              <a:buNone/>
              <a:defRPr sz="911"/>
            </a:lvl8pPr>
            <a:lvl9pPr marL="3332439" indent="0">
              <a:buNone/>
              <a:defRPr sz="9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2BA82-EE56-D346-BD43-CD399A71730B}" type="datetimeFigureOut">
              <a:rPr lang="en-BR" smtClean="0"/>
              <a:t>04/07/2021</a:t>
            </a:fld>
            <a:endParaRPr lang="en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43A88-D563-A042-8134-23ED7165687D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7475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32671"/>
            <a:ext cx="7886700" cy="1207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663347"/>
            <a:ext cx="7886700" cy="3964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791343"/>
            <a:ext cx="2057400" cy="332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2BA82-EE56-D346-BD43-CD399A71730B}" type="datetimeFigureOut">
              <a:rPr lang="en-BR" smtClean="0"/>
              <a:t>04/07/2021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791343"/>
            <a:ext cx="3086100" cy="332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791343"/>
            <a:ext cx="2057400" cy="332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43A88-D563-A042-8134-23ED7165687D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71982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833110" rtl="0" eaLnBrk="1" latinLnBrk="0" hangingPunct="1">
        <a:lnSpc>
          <a:spcPct val="90000"/>
        </a:lnSpc>
        <a:spcBef>
          <a:spcPct val="0"/>
        </a:spcBef>
        <a:buNone/>
        <a:defRPr sz="400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8277" indent="-208277" algn="l" defTabSz="833110" rtl="0" eaLnBrk="1" latinLnBrk="0" hangingPunct="1">
        <a:lnSpc>
          <a:spcPct val="90000"/>
        </a:lnSpc>
        <a:spcBef>
          <a:spcPts val="911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1pPr>
      <a:lvl2pPr marL="624832" indent="-208277" algn="l" defTabSz="833110" rtl="0" eaLnBrk="1" latinLnBrk="0" hangingPunct="1">
        <a:lnSpc>
          <a:spcPct val="90000"/>
        </a:lnSpc>
        <a:spcBef>
          <a:spcPts val="456"/>
        </a:spcBef>
        <a:buFont typeface="Arial" panose="020B0604020202020204" pitchFamily="34" charset="0"/>
        <a:buChar char="•"/>
        <a:defRPr sz="2187" kern="1200">
          <a:solidFill>
            <a:schemeClr val="tx1"/>
          </a:solidFill>
          <a:latin typeface="+mn-lt"/>
          <a:ea typeface="+mn-ea"/>
          <a:cs typeface="+mn-cs"/>
        </a:defRPr>
      </a:lvl2pPr>
      <a:lvl3pPr marL="1041387" indent="-208277" algn="l" defTabSz="833110" rtl="0" eaLnBrk="1" latinLnBrk="0" hangingPunct="1">
        <a:lnSpc>
          <a:spcPct val="90000"/>
        </a:lnSpc>
        <a:spcBef>
          <a:spcPts val="456"/>
        </a:spcBef>
        <a:buFont typeface="Arial" panose="020B0604020202020204" pitchFamily="34" charset="0"/>
        <a:buChar char="•"/>
        <a:defRPr sz="1822" kern="1200">
          <a:solidFill>
            <a:schemeClr val="tx1"/>
          </a:solidFill>
          <a:latin typeface="+mn-lt"/>
          <a:ea typeface="+mn-ea"/>
          <a:cs typeface="+mn-cs"/>
        </a:defRPr>
      </a:lvl3pPr>
      <a:lvl4pPr marL="1457942" indent="-208277" algn="l" defTabSz="833110" rtl="0" eaLnBrk="1" latinLnBrk="0" hangingPunct="1">
        <a:lnSpc>
          <a:spcPct val="90000"/>
        </a:lnSpc>
        <a:spcBef>
          <a:spcPts val="456"/>
        </a:spcBef>
        <a:buFont typeface="Arial" panose="020B0604020202020204" pitchFamily="34" charset="0"/>
        <a:buChar char="•"/>
        <a:defRPr sz="1640" kern="1200">
          <a:solidFill>
            <a:schemeClr val="tx1"/>
          </a:solidFill>
          <a:latin typeface="+mn-lt"/>
          <a:ea typeface="+mn-ea"/>
          <a:cs typeface="+mn-cs"/>
        </a:defRPr>
      </a:lvl4pPr>
      <a:lvl5pPr marL="1874497" indent="-208277" algn="l" defTabSz="833110" rtl="0" eaLnBrk="1" latinLnBrk="0" hangingPunct="1">
        <a:lnSpc>
          <a:spcPct val="90000"/>
        </a:lnSpc>
        <a:spcBef>
          <a:spcPts val="456"/>
        </a:spcBef>
        <a:buFont typeface="Arial" panose="020B0604020202020204" pitchFamily="34" charset="0"/>
        <a:buChar char="•"/>
        <a:defRPr sz="1640" kern="1200">
          <a:solidFill>
            <a:schemeClr val="tx1"/>
          </a:solidFill>
          <a:latin typeface="+mn-lt"/>
          <a:ea typeface="+mn-ea"/>
          <a:cs typeface="+mn-cs"/>
        </a:defRPr>
      </a:lvl5pPr>
      <a:lvl6pPr marL="2291052" indent="-208277" algn="l" defTabSz="833110" rtl="0" eaLnBrk="1" latinLnBrk="0" hangingPunct="1">
        <a:lnSpc>
          <a:spcPct val="90000"/>
        </a:lnSpc>
        <a:spcBef>
          <a:spcPts val="456"/>
        </a:spcBef>
        <a:buFont typeface="Arial" panose="020B0604020202020204" pitchFamily="34" charset="0"/>
        <a:buChar char="•"/>
        <a:defRPr sz="1640" kern="1200">
          <a:solidFill>
            <a:schemeClr val="tx1"/>
          </a:solidFill>
          <a:latin typeface="+mn-lt"/>
          <a:ea typeface="+mn-ea"/>
          <a:cs typeface="+mn-cs"/>
        </a:defRPr>
      </a:lvl6pPr>
      <a:lvl7pPr marL="2707607" indent="-208277" algn="l" defTabSz="833110" rtl="0" eaLnBrk="1" latinLnBrk="0" hangingPunct="1">
        <a:lnSpc>
          <a:spcPct val="90000"/>
        </a:lnSpc>
        <a:spcBef>
          <a:spcPts val="456"/>
        </a:spcBef>
        <a:buFont typeface="Arial" panose="020B0604020202020204" pitchFamily="34" charset="0"/>
        <a:buChar char="•"/>
        <a:defRPr sz="1640" kern="1200">
          <a:solidFill>
            <a:schemeClr val="tx1"/>
          </a:solidFill>
          <a:latin typeface="+mn-lt"/>
          <a:ea typeface="+mn-ea"/>
          <a:cs typeface="+mn-cs"/>
        </a:defRPr>
      </a:lvl7pPr>
      <a:lvl8pPr marL="3124162" indent="-208277" algn="l" defTabSz="833110" rtl="0" eaLnBrk="1" latinLnBrk="0" hangingPunct="1">
        <a:lnSpc>
          <a:spcPct val="90000"/>
        </a:lnSpc>
        <a:spcBef>
          <a:spcPts val="456"/>
        </a:spcBef>
        <a:buFont typeface="Arial" panose="020B0604020202020204" pitchFamily="34" charset="0"/>
        <a:buChar char="•"/>
        <a:defRPr sz="1640" kern="1200">
          <a:solidFill>
            <a:schemeClr val="tx1"/>
          </a:solidFill>
          <a:latin typeface="+mn-lt"/>
          <a:ea typeface="+mn-ea"/>
          <a:cs typeface="+mn-cs"/>
        </a:defRPr>
      </a:lvl8pPr>
      <a:lvl9pPr marL="3540717" indent="-208277" algn="l" defTabSz="833110" rtl="0" eaLnBrk="1" latinLnBrk="0" hangingPunct="1">
        <a:lnSpc>
          <a:spcPct val="90000"/>
        </a:lnSpc>
        <a:spcBef>
          <a:spcPts val="456"/>
        </a:spcBef>
        <a:buFont typeface="Arial" panose="020B0604020202020204" pitchFamily="34" charset="0"/>
        <a:buChar char="•"/>
        <a:defRPr sz="1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33110" rtl="0" eaLnBrk="1" latinLnBrk="0" hangingPunct="1">
        <a:defRPr sz="1640" kern="1200">
          <a:solidFill>
            <a:schemeClr val="tx1"/>
          </a:solidFill>
          <a:latin typeface="+mn-lt"/>
          <a:ea typeface="+mn-ea"/>
          <a:cs typeface="+mn-cs"/>
        </a:defRPr>
      </a:lvl1pPr>
      <a:lvl2pPr marL="416555" algn="l" defTabSz="833110" rtl="0" eaLnBrk="1" latinLnBrk="0" hangingPunct="1">
        <a:defRPr sz="1640" kern="1200">
          <a:solidFill>
            <a:schemeClr val="tx1"/>
          </a:solidFill>
          <a:latin typeface="+mn-lt"/>
          <a:ea typeface="+mn-ea"/>
          <a:cs typeface="+mn-cs"/>
        </a:defRPr>
      </a:lvl2pPr>
      <a:lvl3pPr marL="833110" algn="l" defTabSz="833110" rtl="0" eaLnBrk="1" latinLnBrk="0" hangingPunct="1">
        <a:defRPr sz="1640" kern="1200">
          <a:solidFill>
            <a:schemeClr val="tx1"/>
          </a:solidFill>
          <a:latin typeface="+mn-lt"/>
          <a:ea typeface="+mn-ea"/>
          <a:cs typeface="+mn-cs"/>
        </a:defRPr>
      </a:lvl3pPr>
      <a:lvl4pPr marL="1249665" algn="l" defTabSz="833110" rtl="0" eaLnBrk="1" latinLnBrk="0" hangingPunct="1">
        <a:defRPr sz="1640" kern="1200">
          <a:solidFill>
            <a:schemeClr val="tx1"/>
          </a:solidFill>
          <a:latin typeface="+mn-lt"/>
          <a:ea typeface="+mn-ea"/>
          <a:cs typeface="+mn-cs"/>
        </a:defRPr>
      </a:lvl4pPr>
      <a:lvl5pPr marL="1666220" algn="l" defTabSz="833110" rtl="0" eaLnBrk="1" latinLnBrk="0" hangingPunct="1">
        <a:defRPr sz="1640" kern="1200">
          <a:solidFill>
            <a:schemeClr val="tx1"/>
          </a:solidFill>
          <a:latin typeface="+mn-lt"/>
          <a:ea typeface="+mn-ea"/>
          <a:cs typeface="+mn-cs"/>
        </a:defRPr>
      </a:lvl5pPr>
      <a:lvl6pPr marL="2082775" algn="l" defTabSz="833110" rtl="0" eaLnBrk="1" latinLnBrk="0" hangingPunct="1">
        <a:defRPr sz="1640" kern="1200">
          <a:solidFill>
            <a:schemeClr val="tx1"/>
          </a:solidFill>
          <a:latin typeface="+mn-lt"/>
          <a:ea typeface="+mn-ea"/>
          <a:cs typeface="+mn-cs"/>
        </a:defRPr>
      </a:lvl6pPr>
      <a:lvl7pPr marL="2499330" algn="l" defTabSz="833110" rtl="0" eaLnBrk="1" latinLnBrk="0" hangingPunct="1">
        <a:defRPr sz="1640" kern="1200">
          <a:solidFill>
            <a:schemeClr val="tx1"/>
          </a:solidFill>
          <a:latin typeface="+mn-lt"/>
          <a:ea typeface="+mn-ea"/>
          <a:cs typeface="+mn-cs"/>
        </a:defRPr>
      </a:lvl7pPr>
      <a:lvl8pPr marL="2915884" algn="l" defTabSz="833110" rtl="0" eaLnBrk="1" latinLnBrk="0" hangingPunct="1">
        <a:defRPr sz="1640" kern="1200">
          <a:solidFill>
            <a:schemeClr val="tx1"/>
          </a:solidFill>
          <a:latin typeface="+mn-lt"/>
          <a:ea typeface="+mn-ea"/>
          <a:cs typeface="+mn-cs"/>
        </a:defRPr>
      </a:lvl8pPr>
      <a:lvl9pPr marL="3332439" algn="l" defTabSz="833110" rtl="0" eaLnBrk="1" latinLnBrk="0" hangingPunct="1">
        <a:defRPr sz="1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chart&#10;&#10;Description automatically generated">
            <a:extLst>
              <a:ext uri="{FF2B5EF4-FFF2-40B4-BE49-F238E27FC236}">
                <a16:creationId xmlns:a16="http://schemas.microsoft.com/office/drawing/2014/main" id="{A627051F-C2FB-074F-A10E-0FC31FF54F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12" y="60729"/>
            <a:ext cx="9141178" cy="6248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A148C58-B910-D643-A387-5FEC1CD43749}"/>
              </a:ext>
            </a:extLst>
          </p:cNvPr>
          <p:cNvSpPr txBox="1"/>
          <p:nvPr/>
        </p:nvSpPr>
        <p:spPr>
          <a:xfrm>
            <a:off x="1473200" y="5016500"/>
            <a:ext cx="64658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#CODIGOVERIFICADOR#</a:t>
            </a:r>
            <a:endParaRPr lang="pt-BR" dirty="0"/>
          </a:p>
          <a:p>
            <a:pPr algn="ctr"/>
            <a:endParaRPr lang="en-BR" sz="900" dirty="0">
              <a:latin typeface="Trebuchet MS" panose="020B070302020209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621F13E-A0CC-F140-B65A-88F4136BA4C6}"/>
              </a:ext>
            </a:extLst>
          </p:cNvPr>
          <p:cNvSpPr txBox="1"/>
          <p:nvPr/>
        </p:nvSpPr>
        <p:spPr>
          <a:xfrm>
            <a:off x="2583656" y="4338519"/>
            <a:ext cx="41275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#CIDADE#/#UF#, #DATA#.</a:t>
            </a:r>
            <a:endParaRPr lang="pt-BR" dirty="0"/>
          </a:p>
          <a:p>
            <a:pPr algn="ctr"/>
            <a:endParaRPr lang="en-BR" sz="900" dirty="0">
              <a:latin typeface="Trebuchet MS" panose="020B0703020202090204" pitchFamily="34" charset="0"/>
            </a:endParaRPr>
          </a:p>
        </p:txBody>
      </p:sp>
      <p:sp>
        <p:nvSpPr>
          <p:cNvPr id="8" name="Rectangle 19"/>
          <p:cNvSpPr/>
          <p:nvPr/>
        </p:nvSpPr>
        <p:spPr>
          <a:xfrm>
            <a:off x="1204913" y="2860270"/>
            <a:ext cx="6884987" cy="1295399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Certificamos que #PARTICIPANTE#, CPF #CPF#, participou do XXX (NOME DO EVENTO), no período de </a:t>
            </a:r>
            <a:r>
              <a:rPr lang="pt-BR" dirty="0"/>
              <a:t>XXX</a:t>
            </a:r>
            <a:r>
              <a:rPr lang="pt-BR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Georgia" panose="02040502050405020303" pitchFamily="18" charset="0"/>
              </a:rPr>
              <a:t> </a:t>
            </a:r>
            <a:r>
              <a:rPr lang="pt-BR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promovido pelo Instituto Federal de Educação, Ciência e Tecnologia de Minas Gerais – </a:t>
            </a:r>
            <a:r>
              <a:rPr lang="pt-BR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campus</a:t>
            </a:r>
            <a:r>
              <a:rPr lang="pt-BR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XXX, perfazendo um total de XX horas.</a:t>
            </a:r>
          </a:p>
        </p:txBody>
      </p:sp>
    </p:spTree>
    <p:extLst>
      <p:ext uri="{BB962C8B-B14F-4D97-AF65-F5344CB8AC3E}">
        <p14:creationId xmlns:p14="http://schemas.microsoft.com/office/powerpoint/2010/main" val="793108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254</TotalTime>
  <Words>57</Words>
  <Application>Microsoft Office PowerPoint</Application>
  <PresentationFormat>Personalizar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Georgia</vt:lpstr>
      <vt:lpstr>Times New Roman</vt:lpstr>
      <vt:lpstr>Trebuchet MS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Bacon</dc:creator>
  <cp:lastModifiedBy>Katia Lima Pereira</cp:lastModifiedBy>
  <cp:revision>6</cp:revision>
  <dcterms:created xsi:type="dcterms:W3CDTF">2021-02-24T12:37:06Z</dcterms:created>
  <dcterms:modified xsi:type="dcterms:W3CDTF">2021-04-07T17:24:33Z</dcterms:modified>
</cp:coreProperties>
</file>