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5" r:id="rId4"/>
    <p:sldId id="26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11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4E859-B2FD-4C1A-9B0F-3FBDB64718C6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04B-9043-487B-8500-FBF033D4062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7917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4E859-B2FD-4C1A-9B0F-3FBDB64718C6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04B-9043-487B-8500-FBF033D4062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7543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4E859-B2FD-4C1A-9B0F-3FBDB64718C6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04B-9043-487B-8500-FBF033D4062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3636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4E859-B2FD-4C1A-9B0F-3FBDB64718C6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04B-9043-487B-8500-FBF033D4062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1002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4E859-B2FD-4C1A-9B0F-3FBDB64718C6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04B-9043-487B-8500-FBF033D4062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7454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4E859-B2FD-4C1A-9B0F-3FBDB64718C6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04B-9043-487B-8500-FBF033D4062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9085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4E859-B2FD-4C1A-9B0F-3FBDB64718C6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04B-9043-487B-8500-FBF033D4062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085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4E859-B2FD-4C1A-9B0F-3FBDB64718C6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04B-9043-487B-8500-FBF033D4062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7618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4E859-B2FD-4C1A-9B0F-3FBDB64718C6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04B-9043-487B-8500-FBF033D4062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1451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4E859-B2FD-4C1A-9B0F-3FBDB64718C6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04B-9043-487B-8500-FBF033D4062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1588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4E859-B2FD-4C1A-9B0F-3FBDB64718C6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04B-9043-487B-8500-FBF033D4062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5500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4E859-B2FD-4C1A-9B0F-3FBDB64718C6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2004B-9043-487B-8500-FBF033D4062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960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5800" y="4640094"/>
            <a:ext cx="7772400" cy="849698"/>
          </a:xfrm>
        </p:spPr>
        <p:txBody>
          <a:bodyPr>
            <a:normAutofit/>
          </a:bodyPr>
          <a:lstStyle/>
          <a:p>
            <a:r>
              <a:rPr lang="pt-BR" sz="4400" b="1" dirty="0">
                <a:solidFill>
                  <a:schemeClr val="bg1"/>
                </a:solidFill>
                <a:latin typeface="+mn-lt"/>
              </a:rPr>
              <a:t>Título da apresentação</a:t>
            </a: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143000" y="5622796"/>
            <a:ext cx="6858000" cy="1655762"/>
          </a:xfrm>
        </p:spPr>
        <p:txBody>
          <a:bodyPr/>
          <a:lstStyle/>
          <a:p>
            <a:r>
              <a:rPr lang="pt-BR" dirty="0">
                <a:solidFill>
                  <a:schemeClr val="bg1"/>
                </a:solidFill>
                <a:latin typeface="+mj-lt"/>
              </a:rPr>
              <a:t>Subtítulo da apresentação</a:t>
            </a:r>
          </a:p>
        </p:txBody>
      </p:sp>
    </p:spTree>
    <p:extLst>
      <p:ext uri="{BB962C8B-B14F-4D97-AF65-F5344CB8AC3E}">
        <p14:creationId xmlns:p14="http://schemas.microsoft.com/office/powerpoint/2010/main" val="2777097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892" y="1670226"/>
            <a:ext cx="6345728" cy="1325563"/>
          </a:xfrm>
        </p:spPr>
        <p:txBody>
          <a:bodyPr>
            <a:normAutofit/>
          </a:bodyPr>
          <a:lstStyle/>
          <a:p>
            <a:r>
              <a:rPr lang="pt-BR" sz="4000" b="1" dirty="0">
                <a:latin typeface="+mn-lt"/>
              </a:rPr>
              <a:t>Título slide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81894" y="2995789"/>
            <a:ext cx="7767205" cy="3064191"/>
          </a:xfrm>
        </p:spPr>
        <p:txBody>
          <a:bodyPr/>
          <a:lstStyle/>
          <a:p>
            <a:r>
              <a:rPr lang="pt-BR" dirty="0"/>
              <a:t>Texto slide</a:t>
            </a:r>
          </a:p>
          <a:p>
            <a:r>
              <a:rPr lang="pt-BR" dirty="0"/>
              <a:t>Texto slide</a:t>
            </a:r>
          </a:p>
          <a:p>
            <a:r>
              <a:rPr lang="pt-BR" dirty="0"/>
              <a:t>Texto slide</a:t>
            </a:r>
          </a:p>
          <a:p>
            <a:r>
              <a:rPr lang="pt-BR" dirty="0"/>
              <a:t>Texto slide</a:t>
            </a:r>
          </a:p>
        </p:txBody>
      </p:sp>
    </p:spTree>
    <p:extLst>
      <p:ext uri="{BB962C8B-B14F-4D97-AF65-F5344CB8AC3E}">
        <p14:creationId xmlns:p14="http://schemas.microsoft.com/office/powerpoint/2010/main" val="3395614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892" y="1670226"/>
            <a:ext cx="6345728" cy="1325563"/>
          </a:xfrm>
        </p:spPr>
        <p:txBody>
          <a:bodyPr>
            <a:normAutofit/>
          </a:bodyPr>
          <a:lstStyle/>
          <a:p>
            <a:r>
              <a:rPr lang="pt-BR" sz="4000" b="1" dirty="0">
                <a:latin typeface="+mn-lt"/>
              </a:rPr>
              <a:t>Título slide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81894" y="2995789"/>
            <a:ext cx="7767205" cy="3064191"/>
          </a:xfrm>
        </p:spPr>
        <p:txBody>
          <a:bodyPr/>
          <a:lstStyle/>
          <a:p>
            <a:r>
              <a:rPr lang="pt-BR" dirty="0"/>
              <a:t>Texto slide</a:t>
            </a:r>
          </a:p>
          <a:p>
            <a:r>
              <a:rPr lang="pt-BR" dirty="0"/>
              <a:t>Texto slide</a:t>
            </a:r>
          </a:p>
          <a:p>
            <a:r>
              <a:rPr lang="pt-BR" dirty="0"/>
              <a:t>Texto slide</a:t>
            </a:r>
          </a:p>
          <a:p>
            <a:r>
              <a:rPr lang="pt-BR" dirty="0"/>
              <a:t>Texto slide</a:t>
            </a:r>
          </a:p>
        </p:txBody>
      </p:sp>
    </p:spTree>
    <p:extLst>
      <p:ext uri="{BB962C8B-B14F-4D97-AF65-F5344CB8AC3E}">
        <p14:creationId xmlns:p14="http://schemas.microsoft.com/office/powerpoint/2010/main" val="2315682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892" y="1670226"/>
            <a:ext cx="6345728" cy="1325563"/>
          </a:xfrm>
        </p:spPr>
        <p:txBody>
          <a:bodyPr>
            <a:normAutofit/>
          </a:bodyPr>
          <a:lstStyle/>
          <a:p>
            <a:r>
              <a:rPr lang="pt-BR" sz="4000" b="1" dirty="0">
                <a:latin typeface="+mn-lt"/>
              </a:rPr>
              <a:t>Título slide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81894" y="2995789"/>
            <a:ext cx="7767205" cy="3064191"/>
          </a:xfrm>
        </p:spPr>
        <p:txBody>
          <a:bodyPr/>
          <a:lstStyle/>
          <a:p>
            <a:r>
              <a:rPr lang="pt-BR" dirty="0"/>
              <a:t>Texto slide</a:t>
            </a:r>
          </a:p>
          <a:p>
            <a:r>
              <a:rPr lang="pt-BR" dirty="0"/>
              <a:t>Texto slide</a:t>
            </a:r>
          </a:p>
          <a:p>
            <a:r>
              <a:rPr lang="pt-BR" dirty="0"/>
              <a:t>Texto slide</a:t>
            </a:r>
          </a:p>
          <a:p>
            <a:r>
              <a:rPr lang="pt-BR" dirty="0"/>
              <a:t>Texto slide</a:t>
            </a:r>
          </a:p>
        </p:txBody>
      </p:sp>
    </p:spTree>
    <p:extLst>
      <p:ext uri="{BB962C8B-B14F-4D97-AF65-F5344CB8AC3E}">
        <p14:creationId xmlns:p14="http://schemas.microsoft.com/office/powerpoint/2010/main" val="24674596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318</TotalTime>
  <Words>36</Words>
  <Application>Microsoft Macintosh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do Office</vt:lpstr>
      <vt:lpstr>Título da apresentação</vt:lpstr>
      <vt:lpstr>Título slide</vt:lpstr>
      <vt:lpstr>Título slide</vt:lpstr>
      <vt:lpstr>Título slide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Angela Bacon</dc:creator>
  <cp:lastModifiedBy>léo ruas</cp:lastModifiedBy>
  <cp:revision>10</cp:revision>
  <dcterms:created xsi:type="dcterms:W3CDTF">2022-03-22T16:19:07Z</dcterms:created>
  <dcterms:modified xsi:type="dcterms:W3CDTF">2026-03-10T12:56:48Z</dcterms:modified>
</cp:coreProperties>
</file>