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56" r:id="rId4"/>
    <p:sldId id="261" r:id="rId5"/>
    <p:sldId id="262" r:id="rId6"/>
    <p:sldId id="263" r:id="rId7"/>
    <p:sldId id="264" r:id="rId8"/>
    <p:sldId id="265" r:id="rId9"/>
    <p:sldId id="267" r:id="rId10"/>
    <p:sldId id="266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7ABA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8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6294C-FDF4-4D3B-9CF5-55080D78CDE8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2FDA2-7515-40C2-9C0A-5A9F459FDA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8105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9D3F11-8191-4D0E-85E1-5DF5A57369D1}" type="slidenum">
              <a:rPr lang="pt-BR" altLang="pt-BR" smtClean="0"/>
              <a:pPr eaLnBrk="1" hangingPunct="1">
                <a:defRPr/>
              </a:pPr>
              <a:t>1</a:t>
            </a:fld>
            <a:endParaRPr lang="pt-BR" altLang="pt-BR" smtClean="0"/>
          </a:p>
        </p:txBody>
      </p:sp>
      <p:sp>
        <p:nvSpPr>
          <p:cNvPr id="16389" name="Espaço Reservado para Rodapé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 smtClean="0"/>
          </a:p>
        </p:txBody>
      </p:sp>
      <p:sp>
        <p:nvSpPr>
          <p:cNvPr id="16390" name="Espaço Reservado para Cabeçalho 5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F853C01C-7AF2-4D9C-BF66-B0686E8FB43F}" type="slidenum">
              <a:rPr lang="pt-BR" altLang="pt-BR" smtClean="0"/>
              <a:pPr eaLnBrk="1" hangingPunct="1">
                <a:defRPr/>
              </a:pPr>
              <a:t>2</a:t>
            </a:fld>
            <a:endParaRPr lang="pt-BR" altLang="pt-BR" smtClean="0"/>
          </a:p>
        </p:txBody>
      </p:sp>
      <p:sp>
        <p:nvSpPr>
          <p:cNvPr id="17413" name="Espaço Reservado para Rodapé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 smtClean="0"/>
          </a:p>
        </p:txBody>
      </p:sp>
      <p:sp>
        <p:nvSpPr>
          <p:cNvPr id="17414" name="Espaço Reservado para Cabeçalho 5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" name="Imagem 13" descr="Logo SIC 2016-2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966630"/>
            <a:ext cx="1440160" cy="569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344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91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551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541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13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50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7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50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19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67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97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64CBB-C435-4DC2-A80E-7C9B19B79446}" type="datetimeFigureOut">
              <a:rPr lang="pt-BR" smtClean="0"/>
              <a:t>24/07/2018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5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1341438"/>
            <a:ext cx="9144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 smtClean="0"/>
              <a:t>VII </a:t>
            </a:r>
            <a:r>
              <a:rPr lang="pt-BR" altLang="pt-BR" sz="2800" b="1" dirty="0"/>
              <a:t>SIC – Seminário de Iniciação Científica do IFMG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684213" y="1989138"/>
            <a:ext cx="7691437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Normas Gerais para Apresentação Oral:</a:t>
            </a:r>
          </a:p>
          <a:p>
            <a:pPr algn="just" eaLnBrk="0" hangingPunct="0">
              <a:defRPr/>
            </a:pP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Tempo de apresentação: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mínimo 8 minutos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máximo 12 minutos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; haverá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5 minutos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extras aberto para perguntas ao final de cada apresentação oral. </a:t>
            </a: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 aluno deverá enviar anteriormente o arquivo contendo os </a:t>
            </a:r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que irá apresentar nos formatos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ppt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e também no formato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pptx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(2 arquivos). Caso não ocorra a entrega do arquivo no prazo estipulado o mesmo não poderá mais apresentar, sendo a conduta avaliada pelo Comitê Técnico-Científico. Casos excepcionais poderão ser avaliados pela Comissão Organizadora do evento.</a:t>
            </a: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 aluno deve utilizar como base este modelo de apresentação.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Não é permitido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retirar os logos e escritas inseridos no superior dos </a:t>
            </a:r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assim como o rodapé.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Retire os slides com as Normas Gerais da apresentação.</a:t>
            </a: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35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CONTATOS</a:t>
            </a:r>
          </a:p>
        </p:txBody>
      </p:sp>
      <p:sp>
        <p:nvSpPr>
          <p:cNvPr id="6" name="Espaço Reservado para Número de Slide 1"/>
          <p:cNvSpPr txBox="1">
            <a:spLocks/>
          </p:cNvSpPr>
          <p:nvPr/>
        </p:nvSpPr>
        <p:spPr bwMode="auto">
          <a:xfrm>
            <a:off x="8604250" y="6524625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fld id="{D5A8A567-2426-4316-A91F-3A1E1DCEE296}" type="slidenum">
              <a:rPr lang="pt-BR" altLang="en-US" sz="1200">
                <a:solidFill>
                  <a:schemeClr val="bg1"/>
                </a:solidFill>
                <a:latin typeface="+mj-lt"/>
                <a:cs typeface="+mn-cs"/>
              </a:rPr>
              <a:pPr algn="r">
                <a:defRPr/>
              </a:pPr>
              <a:t>10</a:t>
            </a:fld>
            <a:endParaRPr lang="pt-BR" altLang="en-US" sz="1200" dirty="0">
              <a:solidFill>
                <a:schemeClr val="bg1"/>
              </a:solidFill>
              <a:latin typeface="+mj-lt"/>
              <a:cs typeface="+mn-cs"/>
            </a:endParaRPr>
          </a:p>
        </p:txBody>
      </p:sp>
      <p:sp>
        <p:nvSpPr>
          <p:cNvPr id="13318" name="CaixaDeTexto 7"/>
          <p:cNvSpPr txBox="1">
            <a:spLocks noChangeArrowheads="1"/>
          </p:cNvSpPr>
          <p:nvPr/>
        </p:nvSpPr>
        <p:spPr bwMode="auto">
          <a:xfrm>
            <a:off x="0" y="2339975"/>
            <a:ext cx="914558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dirty="0"/>
              <a:t>e-mail de contato do bolsista e/ou do orientador: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b="1" dirty="0"/>
              <a:t>(exemplo)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3800" b="1" dirty="0"/>
              <a:t>a</a:t>
            </a:r>
            <a:r>
              <a:rPr lang="pt-BR" altLang="pt-BR" sz="3800" b="1" dirty="0" smtClean="0"/>
              <a:t>utor.orientador@gmail.com</a:t>
            </a:r>
            <a:endParaRPr lang="pt-BR" altLang="pt-BR" sz="3800" b="1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pt-BR" sz="1800" dirty="0"/>
          </a:p>
        </p:txBody>
      </p:sp>
    </p:spTree>
    <p:extLst>
      <p:ext uri="{BB962C8B-B14F-4D97-AF65-F5344CB8AC3E}">
        <p14:creationId xmlns:p14="http://schemas.microsoft.com/office/powerpoint/2010/main" val="340901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1341438"/>
            <a:ext cx="9144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/>
              <a:t>V SIC – Seminário de Iniciação Científica do IFMG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755650" y="2133600"/>
            <a:ext cx="7561263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Normas Gerais para Apresentação Oral (continuação):</a:t>
            </a:r>
          </a:p>
          <a:p>
            <a:pPr algn="just" eaLnBrk="0" hangingPunct="0">
              <a:defRPr/>
            </a:pP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 número de slides fica a critério do aluno, mas é i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mportante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considerar o tempo de aproximadamente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 minuto para cada </a:t>
            </a:r>
            <a:r>
              <a:rPr lang="pt-B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na montagem da apresentação.</a:t>
            </a: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devem ser claros, priorizando, quando possível,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FIGURAS, ESQUEMAS, TABELAS, GRÁFICOS e QUADROS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. É permitido o uso de animações ou vídeos na apresentação, dentro do limite do tempo.</a:t>
            </a: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Deve-se, sempre que necessário, referenciar as afirmações.</a:t>
            </a:r>
          </a:p>
        </p:txBody>
      </p:sp>
    </p:spTree>
    <p:extLst>
      <p:ext uri="{BB962C8B-B14F-4D97-AF65-F5344CB8AC3E}">
        <p14:creationId xmlns:p14="http://schemas.microsoft.com/office/powerpoint/2010/main" val="25178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/>
        </p:nvSpPr>
        <p:spPr>
          <a:xfrm>
            <a:off x="3166187" y="2283803"/>
            <a:ext cx="549289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Título do Projeto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2699792" y="4149080"/>
            <a:ext cx="448477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Nome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aluno (a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Nome do Orientador(a)</a:t>
            </a:r>
          </a:p>
          <a:p>
            <a:r>
              <a:rPr lang="pt-BR" sz="3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Câmpus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1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</a:t>
            </a:r>
            <a:endParaRPr lang="pt-BR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1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70013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val="151651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MATERIAIS E MÉTODOS</a:t>
            </a:r>
          </a:p>
        </p:txBody>
      </p:sp>
      <p:sp>
        <p:nvSpPr>
          <p:cNvPr id="6" name="Espaço Reservado para Número de Slide 1"/>
          <p:cNvSpPr txBox="1">
            <a:spLocks/>
          </p:cNvSpPr>
          <p:nvPr/>
        </p:nvSpPr>
        <p:spPr bwMode="auto">
          <a:xfrm>
            <a:off x="8604250" y="6524625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fld id="{365C6824-9AA9-41F3-ADF3-42C481B6B8A4}" type="slidenum">
              <a:rPr lang="pt-BR" altLang="en-US" sz="1200">
                <a:solidFill>
                  <a:schemeClr val="bg1"/>
                </a:solidFill>
                <a:latin typeface="+mj-lt"/>
                <a:cs typeface="+mn-cs"/>
              </a:rPr>
              <a:pPr algn="r">
                <a:defRPr/>
              </a:pPr>
              <a:t>6</a:t>
            </a:fld>
            <a:endParaRPr lang="pt-BR" altLang="en-US" sz="1200" dirty="0">
              <a:solidFill>
                <a:schemeClr val="bg1"/>
              </a:solidFill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074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RESULTADOS E DISCUSSÃO</a:t>
            </a:r>
          </a:p>
        </p:txBody>
      </p:sp>
      <p:sp>
        <p:nvSpPr>
          <p:cNvPr id="6" name="Espaço Reservado para Número de Slide 1"/>
          <p:cNvSpPr txBox="1">
            <a:spLocks/>
          </p:cNvSpPr>
          <p:nvPr/>
        </p:nvSpPr>
        <p:spPr bwMode="auto">
          <a:xfrm>
            <a:off x="8604250" y="6524625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fld id="{DDF89BA8-7B89-4C02-BBB7-AEFE7500399C}" type="slidenum">
              <a:rPr lang="pt-BR" altLang="en-US" sz="1200">
                <a:solidFill>
                  <a:schemeClr val="bg1"/>
                </a:solidFill>
                <a:latin typeface="+mj-lt"/>
                <a:cs typeface="+mn-cs"/>
              </a:rPr>
              <a:pPr algn="r">
                <a:defRPr/>
              </a:pPr>
              <a:t>7</a:t>
            </a:fld>
            <a:endParaRPr lang="pt-BR" altLang="en-US" sz="1200" dirty="0">
              <a:solidFill>
                <a:schemeClr val="bg1"/>
              </a:solidFill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798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216030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145623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280</Words>
  <Application>Microsoft Office PowerPoint</Application>
  <PresentationFormat>Apresentação na tela (4:3)</PresentationFormat>
  <Paragraphs>38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Gusthavo Bastos Pereira</dc:creator>
  <cp:lastModifiedBy>VIVIENNE DENISE FALCAO</cp:lastModifiedBy>
  <cp:revision>16</cp:revision>
  <dcterms:created xsi:type="dcterms:W3CDTF">2014-08-01T17:46:40Z</dcterms:created>
  <dcterms:modified xsi:type="dcterms:W3CDTF">2018-07-24T14:59:53Z</dcterms:modified>
</cp:coreProperties>
</file>